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notesSlides/notesSlide10.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6" r:id="rId2"/>
    <p:sldId id="259" r:id="rId3"/>
    <p:sldId id="269" r:id="rId4"/>
    <p:sldId id="257" r:id="rId5"/>
    <p:sldId id="258" r:id="rId6"/>
    <p:sldId id="270" r:id="rId7"/>
    <p:sldId id="271" r:id="rId8"/>
    <p:sldId id="260" r:id="rId9"/>
    <p:sldId id="272" r:id="rId10"/>
    <p:sldId id="268" r:id="rId11"/>
    <p:sldId id="264" r:id="rId12"/>
    <p:sldId id="266" r:id="rId13"/>
    <p:sldId id="265" r:id="rId14"/>
    <p:sldId id="267" r:id="rId15"/>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947963E-228F-43D2-8B02-708B400CBE9A}" v="26" dt="2026-06-25T10:34:05.05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77" d="100"/>
          <a:sy n="77" d="100"/>
        </p:scale>
        <p:origin x="96" y="82"/>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58" d="100"/>
          <a:sy n="58" d="100"/>
        </p:scale>
        <p:origin x="3326" y="53"/>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ulie Wetherell" userId="7cda71c6491ef9b6" providerId="LiveId" clId="{88B76254-D22F-45FF-B6C3-70CABF158C94}"/>
    <pc:docChg chg="undo redo custSel addSld delSld modSld sldOrd modNotesMaster">
      <pc:chgData name="Julie Wetherell" userId="7cda71c6491ef9b6" providerId="LiveId" clId="{88B76254-D22F-45FF-B6C3-70CABF158C94}" dt="2026-06-25T10:43:44.460" v="2038" actId="20577"/>
      <pc:docMkLst>
        <pc:docMk/>
      </pc:docMkLst>
      <pc:sldChg chg="modNotesTx">
        <pc:chgData name="Julie Wetherell" userId="7cda71c6491ef9b6" providerId="LiveId" clId="{88B76254-D22F-45FF-B6C3-70CABF158C94}" dt="2026-06-25T10:41:52.446" v="1891" actId="20577"/>
        <pc:sldMkLst>
          <pc:docMk/>
          <pc:sldMk cId="1149725536" sldId="256"/>
        </pc:sldMkLst>
      </pc:sldChg>
      <pc:sldChg chg="modSp modTransition modAnim modNotesTx">
        <pc:chgData name="Julie Wetherell" userId="7cda71c6491ef9b6" providerId="LiveId" clId="{88B76254-D22F-45FF-B6C3-70CABF158C94}" dt="2026-06-25T10:29:07.165" v="1870"/>
        <pc:sldMkLst>
          <pc:docMk/>
          <pc:sldMk cId="2519081721" sldId="257"/>
        </pc:sldMkLst>
        <pc:graphicFrameChg chg="mod">
          <ac:chgData name="Julie Wetherell" userId="7cda71c6491ef9b6" providerId="LiveId" clId="{88B76254-D22F-45FF-B6C3-70CABF158C94}" dt="2026-06-25T10:29:07.165" v="1870"/>
          <ac:graphicFrameMkLst>
            <pc:docMk/>
            <pc:sldMk cId="2519081721" sldId="257"/>
            <ac:graphicFrameMk id="5" creationId="{49B6744C-19C8-815B-5193-0FED11F92C70}"/>
          </ac:graphicFrameMkLst>
        </pc:graphicFrameChg>
      </pc:sldChg>
      <pc:sldChg chg="modAnim modNotesTx">
        <pc:chgData name="Julie Wetherell" userId="7cda71c6491ef9b6" providerId="LiveId" clId="{88B76254-D22F-45FF-B6C3-70CABF158C94}" dt="2026-06-25T10:29:35.264" v="1871"/>
        <pc:sldMkLst>
          <pc:docMk/>
          <pc:sldMk cId="2025371360" sldId="258"/>
        </pc:sldMkLst>
      </pc:sldChg>
      <pc:sldChg chg="ord modNotesTx">
        <pc:chgData name="Julie Wetherell" userId="7cda71c6491ef9b6" providerId="LiveId" clId="{88B76254-D22F-45FF-B6C3-70CABF158C94}" dt="2026-06-25T09:57:56.191" v="1608" actId="20577"/>
        <pc:sldMkLst>
          <pc:docMk/>
          <pc:sldMk cId="1906013420" sldId="259"/>
        </pc:sldMkLst>
      </pc:sldChg>
      <pc:sldChg chg="addSp delSp modSp mod ord setClrOvrMap modNotesTx">
        <pc:chgData name="Julie Wetherell" userId="7cda71c6491ef9b6" providerId="LiveId" clId="{88B76254-D22F-45FF-B6C3-70CABF158C94}" dt="2026-06-25T10:43:28.769" v="2011" actId="20577"/>
        <pc:sldMkLst>
          <pc:docMk/>
          <pc:sldMk cId="1391759050" sldId="260"/>
        </pc:sldMkLst>
        <pc:spChg chg="mod ord">
          <ac:chgData name="Julie Wetherell" userId="7cda71c6491ef9b6" providerId="LiveId" clId="{88B76254-D22F-45FF-B6C3-70CABF158C94}" dt="2026-06-25T10:04:26.430" v="1865" actId="26606"/>
          <ac:spMkLst>
            <pc:docMk/>
            <pc:sldMk cId="1391759050" sldId="260"/>
            <ac:spMk id="2" creationId="{A09C433D-DDEE-E357-B230-AD44F0957C2E}"/>
          </ac:spMkLst>
        </pc:spChg>
        <pc:spChg chg="add del">
          <ac:chgData name="Julie Wetherell" userId="7cda71c6491ef9b6" providerId="LiveId" clId="{88B76254-D22F-45FF-B6C3-70CABF158C94}" dt="2026-06-25T10:04:02.956" v="1863" actId="26606"/>
          <ac:spMkLst>
            <pc:docMk/>
            <pc:sldMk cId="1391759050" sldId="260"/>
            <ac:spMk id="9" creationId="{D776D29F-0A2C-4F75-8582-7C7DFCBD11D5}"/>
          </ac:spMkLst>
        </pc:spChg>
        <pc:spChg chg="add del">
          <ac:chgData name="Julie Wetherell" userId="7cda71c6491ef9b6" providerId="LiveId" clId="{88B76254-D22F-45FF-B6C3-70CABF158C94}" dt="2026-06-25T10:04:02.956" v="1863" actId="26606"/>
          <ac:spMkLst>
            <pc:docMk/>
            <pc:sldMk cId="1391759050" sldId="260"/>
            <ac:spMk id="11" creationId="{C4D41903-2C9D-4F9E-AA1F-6161F8A6FC01}"/>
          </ac:spMkLst>
        </pc:spChg>
        <pc:spChg chg="add del">
          <ac:chgData name="Julie Wetherell" userId="7cda71c6491ef9b6" providerId="LiveId" clId="{88B76254-D22F-45FF-B6C3-70CABF158C94}" dt="2026-06-25T10:04:02.956" v="1863" actId="26606"/>
          <ac:spMkLst>
            <pc:docMk/>
            <pc:sldMk cId="1391759050" sldId="260"/>
            <ac:spMk id="13" creationId="{9E4574B5-C90E-412D-BAB0-B9F483290C67}"/>
          </ac:spMkLst>
        </pc:spChg>
        <pc:spChg chg="add del">
          <ac:chgData name="Julie Wetherell" userId="7cda71c6491ef9b6" providerId="LiveId" clId="{88B76254-D22F-45FF-B6C3-70CABF158C94}" dt="2026-06-25T10:04:00.551" v="1860" actId="26606"/>
          <ac:spMkLst>
            <pc:docMk/>
            <pc:sldMk cId="1391759050" sldId="260"/>
            <ac:spMk id="17" creationId="{3EF73F21-52FA-317A-50EC-BE9FC40C1742}"/>
          </ac:spMkLst>
        </pc:spChg>
        <pc:spChg chg="add del">
          <ac:chgData name="Julie Wetherell" userId="7cda71c6491ef9b6" providerId="LiveId" clId="{88B76254-D22F-45FF-B6C3-70CABF158C94}" dt="2026-06-25T10:04:00.551" v="1860" actId="26606"/>
          <ac:spMkLst>
            <pc:docMk/>
            <pc:sldMk cId="1391759050" sldId="260"/>
            <ac:spMk id="20" creationId="{C5E6CFF1-2F42-4E10-9A97-F116F46F53FE}"/>
          </ac:spMkLst>
        </pc:spChg>
        <pc:spChg chg="add del">
          <ac:chgData name="Julie Wetherell" userId="7cda71c6491ef9b6" providerId="LiveId" clId="{88B76254-D22F-45FF-B6C3-70CABF158C94}" dt="2026-06-25T10:04:02.861" v="1862" actId="26606"/>
          <ac:spMkLst>
            <pc:docMk/>
            <pc:sldMk cId="1391759050" sldId="260"/>
            <ac:spMk id="25" creationId="{5C8908E2-EE49-44D2-9428-A28D2312A8D5}"/>
          </ac:spMkLst>
        </pc:spChg>
        <pc:spChg chg="add del">
          <ac:chgData name="Julie Wetherell" userId="7cda71c6491ef9b6" providerId="LiveId" clId="{88B76254-D22F-45FF-B6C3-70CABF158C94}" dt="2026-06-25T10:04:02.861" v="1862" actId="26606"/>
          <ac:spMkLst>
            <pc:docMk/>
            <pc:sldMk cId="1391759050" sldId="260"/>
            <ac:spMk id="26" creationId="{02114E49-C077-4083-B5C1-6A6E70F4D91F}"/>
          </ac:spMkLst>
        </pc:spChg>
        <pc:spChg chg="add del">
          <ac:chgData name="Julie Wetherell" userId="7cda71c6491ef9b6" providerId="LiveId" clId="{88B76254-D22F-45FF-B6C3-70CABF158C94}" dt="2026-06-25T10:04:02.861" v="1862" actId="26606"/>
          <ac:spMkLst>
            <pc:docMk/>
            <pc:sldMk cId="1391759050" sldId="260"/>
            <ac:spMk id="28" creationId="{ED888B23-07FA-482A-96DF-47E31AF1A603}"/>
          </ac:spMkLst>
        </pc:spChg>
        <pc:spChg chg="add del">
          <ac:chgData name="Julie Wetherell" userId="7cda71c6491ef9b6" providerId="LiveId" clId="{88B76254-D22F-45FF-B6C3-70CABF158C94}" dt="2026-06-25T10:04:02.861" v="1862" actId="26606"/>
          <ac:spMkLst>
            <pc:docMk/>
            <pc:sldMk cId="1391759050" sldId="260"/>
            <ac:spMk id="29" creationId="{80D558F5-7507-6AE0-6A42-23407E375FA5}"/>
          </ac:spMkLst>
        </pc:spChg>
        <pc:spChg chg="add del">
          <ac:chgData name="Julie Wetherell" userId="7cda71c6491ef9b6" providerId="LiveId" clId="{88B76254-D22F-45FF-B6C3-70CABF158C94}" dt="2026-06-25T10:04:26.430" v="1865" actId="26606"/>
          <ac:spMkLst>
            <pc:docMk/>
            <pc:sldMk cId="1391759050" sldId="260"/>
            <ac:spMk id="31" creationId="{C5E6CFF1-2F42-4E10-9A97-F116F46F53FE}"/>
          </ac:spMkLst>
        </pc:spChg>
        <pc:spChg chg="add del">
          <ac:chgData name="Julie Wetherell" userId="7cda71c6491ef9b6" providerId="LiveId" clId="{88B76254-D22F-45FF-B6C3-70CABF158C94}" dt="2026-06-25T10:04:26.430" v="1865" actId="26606"/>
          <ac:spMkLst>
            <pc:docMk/>
            <pc:sldMk cId="1391759050" sldId="260"/>
            <ac:spMk id="33" creationId="{3EF73F21-52FA-317A-50EC-BE9FC40C1742}"/>
          </ac:spMkLst>
        </pc:spChg>
        <pc:spChg chg="add">
          <ac:chgData name="Julie Wetherell" userId="7cda71c6491ef9b6" providerId="LiveId" clId="{88B76254-D22F-45FF-B6C3-70CABF158C94}" dt="2026-06-25T10:04:26.430" v="1865" actId="26606"/>
          <ac:spMkLst>
            <pc:docMk/>
            <pc:sldMk cId="1391759050" sldId="260"/>
            <ac:spMk id="38" creationId="{9203DE33-2CD4-4CA8-9AF3-37C3B65133B0}"/>
          </ac:spMkLst>
        </pc:spChg>
        <pc:spChg chg="add">
          <ac:chgData name="Julie Wetherell" userId="7cda71c6491ef9b6" providerId="LiveId" clId="{88B76254-D22F-45FF-B6C3-70CABF158C94}" dt="2026-06-25T10:04:26.430" v="1865" actId="26606"/>
          <ac:spMkLst>
            <pc:docMk/>
            <pc:sldMk cId="1391759050" sldId="260"/>
            <ac:spMk id="40" creationId="{0AF57B88-1D4C-41FA-A761-EC1DD10C35CB}"/>
          </ac:spMkLst>
        </pc:spChg>
        <pc:spChg chg="add">
          <ac:chgData name="Julie Wetherell" userId="7cda71c6491ef9b6" providerId="LiveId" clId="{88B76254-D22F-45FF-B6C3-70CABF158C94}" dt="2026-06-25T10:04:26.430" v="1865" actId="26606"/>
          <ac:spMkLst>
            <pc:docMk/>
            <pc:sldMk cId="1391759050" sldId="260"/>
            <ac:spMk id="42" creationId="{D2548F45-5164-4ABB-8212-7F293FDED8D4}"/>
          </ac:spMkLst>
        </pc:spChg>
        <pc:spChg chg="add">
          <ac:chgData name="Julie Wetherell" userId="7cda71c6491ef9b6" providerId="LiveId" clId="{88B76254-D22F-45FF-B6C3-70CABF158C94}" dt="2026-06-25T10:04:26.430" v="1865" actId="26606"/>
          <ac:spMkLst>
            <pc:docMk/>
            <pc:sldMk cId="1391759050" sldId="260"/>
            <ac:spMk id="44" creationId="{5E81CCFB-7BEF-4186-86FB-D09450B4D02D}"/>
          </ac:spMkLst>
        </pc:spChg>
        <pc:grpChg chg="add del">
          <ac:chgData name="Julie Wetherell" userId="7cda71c6491ef9b6" providerId="LiveId" clId="{88B76254-D22F-45FF-B6C3-70CABF158C94}" dt="2026-06-25T10:04:02.861" v="1862" actId="26606"/>
          <ac:grpSpMkLst>
            <pc:docMk/>
            <pc:sldMk cId="1391759050" sldId="260"/>
            <ac:grpSpMk id="27" creationId="{D8C3AFD7-4CCE-484E-84C6-80FB3E3E2093}"/>
          </ac:grpSpMkLst>
        </pc:grpChg>
        <pc:picChg chg="mod">
          <ac:chgData name="Julie Wetherell" userId="7cda71c6491ef9b6" providerId="LiveId" clId="{88B76254-D22F-45FF-B6C3-70CABF158C94}" dt="2026-06-25T10:04:26.430" v="1865" actId="26606"/>
          <ac:picMkLst>
            <pc:docMk/>
            <pc:sldMk cId="1391759050" sldId="260"/>
            <ac:picMk id="4" creationId="{53D50889-B6BB-8F9E-D58A-40DD90ED7D89}"/>
          </ac:picMkLst>
        </pc:picChg>
        <pc:cxnChg chg="add del">
          <ac:chgData name="Julie Wetherell" userId="7cda71c6491ef9b6" providerId="LiveId" clId="{88B76254-D22F-45FF-B6C3-70CABF158C94}" dt="2026-06-25T10:04:00.551" v="1860" actId="26606"/>
          <ac:cxnSpMkLst>
            <pc:docMk/>
            <pc:sldMk cId="1391759050" sldId="260"/>
            <ac:cxnSpMk id="22" creationId="{96A8629B-8289-498B-939B-1CA0C106182C}"/>
          </ac:cxnSpMkLst>
        </pc:cxnChg>
        <pc:cxnChg chg="add del">
          <ac:chgData name="Julie Wetherell" userId="7cda71c6491ef9b6" providerId="LiveId" clId="{88B76254-D22F-45FF-B6C3-70CABF158C94}" dt="2026-06-25T10:04:26.430" v="1865" actId="26606"/>
          <ac:cxnSpMkLst>
            <pc:docMk/>
            <pc:sldMk cId="1391759050" sldId="260"/>
            <ac:cxnSpMk id="32" creationId="{96A8629B-8289-498B-939B-1CA0C106182C}"/>
          </ac:cxnSpMkLst>
        </pc:cxnChg>
      </pc:sldChg>
      <pc:sldChg chg="modSp del mod">
        <pc:chgData name="Julie Wetherell" userId="7cda71c6491ef9b6" providerId="LiveId" clId="{88B76254-D22F-45FF-B6C3-70CABF158C94}" dt="2026-06-25T08:59:10.096" v="1591" actId="2696"/>
        <pc:sldMkLst>
          <pc:docMk/>
          <pc:sldMk cId="1888390361" sldId="261"/>
        </pc:sldMkLst>
        <pc:spChg chg="mod">
          <ac:chgData name="Julie Wetherell" userId="7cda71c6491ef9b6" providerId="LiveId" clId="{88B76254-D22F-45FF-B6C3-70CABF158C94}" dt="2026-06-25T08:03:48.847" v="1331" actId="1076"/>
          <ac:spMkLst>
            <pc:docMk/>
            <pc:sldMk cId="1888390361" sldId="261"/>
            <ac:spMk id="3" creationId="{1BC6B74C-4FA7-5D1A-8463-704FC0793EC1}"/>
          </ac:spMkLst>
        </pc:spChg>
      </pc:sldChg>
      <pc:sldChg chg="del ord">
        <pc:chgData name="Julie Wetherell" userId="7cda71c6491ef9b6" providerId="LiveId" clId="{88B76254-D22F-45FF-B6C3-70CABF158C94}" dt="2026-06-25T08:59:12.673" v="1592" actId="2696"/>
        <pc:sldMkLst>
          <pc:docMk/>
          <pc:sldMk cId="4149485077" sldId="262"/>
        </pc:sldMkLst>
      </pc:sldChg>
      <pc:sldChg chg="del">
        <pc:chgData name="Julie Wetherell" userId="7cda71c6491ef9b6" providerId="LiveId" clId="{88B76254-D22F-45FF-B6C3-70CABF158C94}" dt="2026-06-25T08:59:15.091" v="1593" actId="2696"/>
        <pc:sldMkLst>
          <pc:docMk/>
          <pc:sldMk cId="1106341792" sldId="263"/>
        </pc:sldMkLst>
      </pc:sldChg>
      <pc:sldChg chg="modSp mod modNotesTx">
        <pc:chgData name="Julie Wetherell" userId="7cda71c6491ef9b6" providerId="LiveId" clId="{88B76254-D22F-45FF-B6C3-70CABF158C94}" dt="2026-06-25T10:00:55.308" v="1833" actId="20577"/>
        <pc:sldMkLst>
          <pc:docMk/>
          <pc:sldMk cId="2317837558" sldId="264"/>
        </pc:sldMkLst>
        <pc:spChg chg="mod">
          <ac:chgData name="Julie Wetherell" userId="7cda71c6491ef9b6" providerId="LiveId" clId="{88B76254-D22F-45FF-B6C3-70CABF158C94}" dt="2026-06-25T07:54:52.465" v="1330" actId="20577"/>
          <ac:spMkLst>
            <pc:docMk/>
            <pc:sldMk cId="2317837558" sldId="264"/>
            <ac:spMk id="3" creationId="{F4B75740-0661-7B86-E0F0-5B8B24DD5312}"/>
          </ac:spMkLst>
        </pc:spChg>
      </pc:sldChg>
      <pc:sldChg chg="modNotesTx">
        <pc:chgData name="Julie Wetherell" userId="7cda71c6491ef9b6" providerId="LiveId" clId="{88B76254-D22F-45FF-B6C3-70CABF158C94}" dt="2026-06-25T10:01:26.670" v="1854" actId="20577"/>
        <pc:sldMkLst>
          <pc:docMk/>
          <pc:sldMk cId="3080856410" sldId="265"/>
        </pc:sldMkLst>
      </pc:sldChg>
      <pc:sldChg chg="modNotesTx">
        <pc:chgData name="Julie Wetherell" userId="7cda71c6491ef9b6" providerId="LiveId" clId="{88B76254-D22F-45FF-B6C3-70CABF158C94}" dt="2026-06-25T10:01:13.711" v="1838" actId="20577"/>
        <pc:sldMkLst>
          <pc:docMk/>
          <pc:sldMk cId="2025419329" sldId="266"/>
        </pc:sldMkLst>
      </pc:sldChg>
      <pc:sldChg chg="modNotesTx">
        <pc:chgData name="Julie Wetherell" userId="7cda71c6491ef9b6" providerId="LiveId" clId="{88B76254-D22F-45FF-B6C3-70CABF158C94}" dt="2026-06-25T10:01:30.826" v="1858" actId="20577"/>
        <pc:sldMkLst>
          <pc:docMk/>
          <pc:sldMk cId="2472988903" sldId="267"/>
        </pc:sldMkLst>
      </pc:sldChg>
      <pc:sldChg chg="addSp delSp modSp new mod ord setBg modNotesTx">
        <pc:chgData name="Julie Wetherell" userId="7cda71c6491ef9b6" providerId="LiveId" clId="{88B76254-D22F-45FF-B6C3-70CABF158C94}" dt="2026-06-25T10:00:29.610" v="1830" actId="20577"/>
        <pc:sldMkLst>
          <pc:docMk/>
          <pc:sldMk cId="2587099860" sldId="268"/>
        </pc:sldMkLst>
        <pc:spChg chg="mod">
          <ac:chgData name="Julie Wetherell" userId="7cda71c6491ef9b6" providerId="LiveId" clId="{88B76254-D22F-45FF-B6C3-70CABF158C94}" dt="2026-06-25T07:53:05.305" v="1223" actId="26606"/>
          <ac:spMkLst>
            <pc:docMk/>
            <pc:sldMk cId="2587099860" sldId="268"/>
            <ac:spMk id="2" creationId="{BDD8AED5-76BF-5222-8A90-F67999F47ABE}"/>
          </ac:spMkLst>
        </pc:spChg>
        <pc:spChg chg="del mod">
          <ac:chgData name="Julie Wetherell" userId="7cda71c6491ef9b6" providerId="LiveId" clId="{88B76254-D22F-45FF-B6C3-70CABF158C94}" dt="2026-06-25T07:53:05.305" v="1223" actId="26606"/>
          <ac:spMkLst>
            <pc:docMk/>
            <pc:sldMk cId="2587099860" sldId="268"/>
            <ac:spMk id="3" creationId="{3CB6893F-2D1B-2CF8-C9BD-11E29FD55E1B}"/>
          </ac:spMkLst>
        </pc:spChg>
        <pc:spChg chg="add">
          <ac:chgData name="Julie Wetherell" userId="7cda71c6491ef9b6" providerId="LiveId" clId="{88B76254-D22F-45FF-B6C3-70CABF158C94}" dt="2026-06-25T07:53:05.305" v="1223" actId="26606"/>
          <ac:spMkLst>
            <pc:docMk/>
            <pc:sldMk cId="2587099860" sldId="268"/>
            <ac:spMk id="9" creationId="{BACC6370-2D7E-4714-9D71-7542949D7D5D}"/>
          </ac:spMkLst>
        </pc:spChg>
        <pc:spChg chg="add">
          <ac:chgData name="Julie Wetherell" userId="7cda71c6491ef9b6" providerId="LiveId" clId="{88B76254-D22F-45FF-B6C3-70CABF158C94}" dt="2026-06-25T07:53:05.305" v="1223" actId="26606"/>
          <ac:spMkLst>
            <pc:docMk/>
            <pc:sldMk cId="2587099860" sldId="268"/>
            <ac:spMk id="11" creationId="{F68B3F68-107C-434F-AA38-110D5EA91B85}"/>
          </ac:spMkLst>
        </pc:spChg>
        <pc:spChg chg="add">
          <ac:chgData name="Julie Wetherell" userId="7cda71c6491ef9b6" providerId="LiveId" clId="{88B76254-D22F-45FF-B6C3-70CABF158C94}" dt="2026-06-25T07:53:05.305" v="1223" actId="26606"/>
          <ac:spMkLst>
            <pc:docMk/>
            <pc:sldMk cId="2587099860" sldId="268"/>
            <ac:spMk id="13" creationId="{AAD0DBB9-1A4B-4391-81D4-CB19F9AB918A}"/>
          </ac:spMkLst>
        </pc:spChg>
        <pc:spChg chg="add">
          <ac:chgData name="Julie Wetherell" userId="7cda71c6491ef9b6" providerId="LiveId" clId="{88B76254-D22F-45FF-B6C3-70CABF158C94}" dt="2026-06-25T07:53:05.305" v="1223" actId="26606"/>
          <ac:spMkLst>
            <pc:docMk/>
            <pc:sldMk cId="2587099860" sldId="268"/>
            <ac:spMk id="15" creationId="{063BBA22-50EA-4C4D-BE05-F1CE4E63AA56}"/>
          </ac:spMkLst>
        </pc:spChg>
        <pc:graphicFrameChg chg="add modGraphic">
          <ac:chgData name="Julie Wetherell" userId="7cda71c6491ef9b6" providerId="LiveId" clId="{88B76254-D22F-45FF-B6C3-70CABF158C94}" dt="2026-06-25T10:00:29.610" v="1830" actId="20577"/>
          <ac:graphicFrameMkLst>
            <pc:docMk/>
            <pc:sldMk cId="2587099860" sldId="268"/>
            <ac:graphicFrameMk id="5" creationId="{1169817D-9059-22BB-A9D2-6712FD3D37CF}"/>
          </ac:graphicFrameMkLst>
        </pc:graphicFrameChg>
      </pc:sldChg>
      <pc:sldChg chg="addSp delSp modSp new mod ord setBg modNotesTx">
        <pc:chgData name="Julie Wetherell" userId="7cda71c6491ef9b6" providerId="LiveId" clId="{88B76254-D22F-45FF-B6C3-70CABF158C94}" dt="2026-06-25T10:42:35.790" v="1953" actId="20577"/>
        <pc:sldMkLst>
          <pc:docMk/>
          <pc:sldMk cId="1998963525" sldId="269"/>
        </pc:sldMkLst>
        <pc:spChg chg="del mod">
          <ac:chgData name="Julie Wetherell" userId="7cda71c6491ef9b6" providerId="LiveId" clId="{88B76254-D22F-45FF-B6C3-70CABF158C94}" dt="2026-06-25T07:44:00.530" v="515" actId="478"/>
          <ac:spMkLst>
            <pc:docMk/>
            <pc:sldMk cId="1998963525" sldId="269"/>
            <ac:spMk id="2" creationId="{763AAD04-3A65-18F0-4BB1-01286CC80666}"/>
          </ac:spMkLst>
        </pc:spChg>
        <pc:spChg chg="mod">
          <ac:chgData name="Julie Wetherell" userId="7cda71c6491ef9b6" providerId="LiveId" clId="{88B76254-D22F-45FF-B6C3-70CABF158C94}" dt="2026-06-25T07:44:43.587" v="521" actId="255"/>
          <ac:spMkLst>
            <pc:docMk/>
            <pc:sldMk cId="1998963525" sldId="269"/>
            <ac:spMk id="3" creationId="{F5DD5E4F-4A44-B3C1-757E-3720170A7276}"/>
          </ac:spMkLst>
        </pc:spChg>
        <pc:spChg chg="add">
          <ac:chgData name="Julie Wetherell" userId="7cda71c6491ef9b6" providerId="LiveId" clId="{88B76254-D22F-45FF-B6C3-70CABF158C94}" dt="2026-06-25T07:44:10.963" v="516" actId="26606"/>
          <ac:spMkLst>
            <pc:docMk/>
            <pc:sldMk cId="1998963525" sldId="269"/>
            <ac:spMk id="9" creationId="{C0763A76-9F1C-4FC5-82B7-DD475DA461B2}"/>
          </ac:spMkLst>
        </pc:spChg>
        <pc:spChg chg="add">
          <ac:chgData name="Julie Wetherell" userId="7cda71c6491ef9b6" providerId="LiveId" clId="{88B76254-D22F-45FF-B6C3-70CABF158C94}" dt="2026-06-25T07:44:10.963" v="516" actId="26606"/>
          <ac:spMkLst>
            <pc:docMk/>
            <pc:sldMk cId="1998963525" sldId="269"/>
            <ac:spMk id="11" creationId="{E81BF4F6-F2CF-4984-9D14-D6966D92F99F}"/>
          </ac:spMkLst>
        </pc:spChg>
        <pc:picChg chg="add">
          <ac:chgData name="Julie Wetherell" userId="7cda71c6491ef9b6" providerId="LiveId" clId="{88B76254-D22F-45FF-B6C3-70CABF158C94}" dt="2026-06-25T07:44:10.963" v="516" actId="26606"/>
          <ac:picMkLst>
            <pc:docMk/>
            <pc:sldMk cId="1998963525" sldId="269"/>
            <ac:picMk id="5" creationId="{41B5A028-0C4F-C410-E3CC-F654AA22B80B}"/>
          </ac:picMkLst>
        </pc:picChg>
      </pc:sldChg>
      <pc:sldChg chg="addSp delSp modSp new mod setBg addAnim modNotesTx">
        <pc:chgData name="Julie Wetherell" userId="7cda71c6491ef9b6" providerId="LiveId" clId="{88B76254-D22F-45FF-B6C3-70CABF158C94}" dt="2026-06-25T09:58:38.907" v="1668" actId="20577"/>
        <pc:sldMkLst>
          <pc:docMk/>
          <pc:sldMk cId="2383361188" sldId="270"/>
        </pc:sldMkLst>
        <pc:spChg chg="mod">
          <ac:chgData name="Julie Wetherell" userId="7cda71c6491ef9b6" providerId="LiveId" clId="{88B76254-D22F-45FF-B6C3-70CABF158C94}" dt="2026-06-25T07:46:26.374" v="539" actId="20577"/>
          <ac:spMkLst>
            <pc:docMk/>
            <pc:sldMk cId="2383361188" sldId="270"/>
            <ac:spMk id="2" creationId="{EC5D6A52-B426-B48F-09CD-C9023F44F1B2}"/>
          </ac:spMkLst>
        </pc:spChg>
        <pc:spChg chg="del mod">
          <ac:chgData name="Julie Wetherell" userId="7cda71c6491ef9b6" providerId="LiveId" clId="{88B76254-D22F-45FF-B6C3-70CABF158C94}" dt="2026-06-25T07:45:54.025" v="525" actId="478"/>
          <ac:spMkLst>
            <pc:docMk/>
            <pc:sldMk cId="2383361188" sldId="270"/>
            <ac:spMk id="3" creationId="{38DEE3E5-3236-5783-A433-4ED878812EF3}"/>
          </ac:spMkLst>
        </pc:spChg>
        <pc:spChg chg="add del">
          <ac:chgData name="Julie Wetherell" userId="7cda71c6491ef9b6" providerId="LiveId" clId="{88B76254-D22F-45FF-B6C3-70CABF158C94}" dt="2026-06-25T07:46:38.658" v="540" actId="26606"/>
          <ac:spMkLst>
            <pc:docMk/>
            <pc:sldMk cId="2383361188" sldId="270"/>
            <ac:spMk id="7" creationId="{1A3C89F8-0D2F-47FF-B903-151248265F47}"/>
          </ac:spMkLst>
        </pc:spChg>
        <pc:spChg chg="add del">
          <ac:chgData name="Julie Wetherell" userId="7cda71c6491ef9b6" providerId="LiveId" clId="{88B76254-D22F-45FF-B6C3-70CABF158C94}" dt="2026-06-25T07:46:38.658" v="540" actId="26606"/>
          <ac:spMkLst>
            <pc:docMk/>
            <pc:sldMk cId="2383361188" sldId="270"/>
            <ac:spMk id="9" creationId="{C5CB530E-515E-412C-9DF1-5F8FFBD6F383}"/>
          </ac:spMkLst>
        </pc:spChg>
        <pc:spChg chg="add">
          <ac:chgData name="Julie Wetherell" userId="7cda71c6491ef9b6" providerId="LiveId" clId="{88B76254-D22F-45FF-B6C3-70CABF158C94}" dt="2026-06-25T07:46:18.319" v="536" actId="26606"/>
          <ac:spMkLst>
            <pc:docMk/>
            <pc:sldMk cId="2383361188" sldId="270"/>
            <ac:spMk id="11" creationId="{712D4376-A578-4FF1-94FC-245E7A6A489F}"/>
          </ac:spMkLst>
        </pc:spChg>
        <pc:spChg chg="add">
          <ac:chgData name="Julie Wetherell" userId="7cda71c6491ef9b6" providerId="LiveId" clId="{88B76254-D22F-45FF-B6C3-70CABF158C94}" dt="2026-06-25T07:46:18.319" v="536" actId="26606"/>
          <ac:spMkLst>
            <pc:docMk/>
            <pc:sldMk cId="2383361188" sldId="270"/>
            <ac:spMk id="13" creationId="{AEA7509D-F04F-40CB-A0B3-EEF16499CC9F}"/>
          </ac:spMkLst>
        </pc:spChg>
        <pc:spChg chg="add del">
          <ac:chgData name="Julie Wetherell" userId="7cda71c6491ef9b6" providerId="LiveId" clId="{88B76254-D22F-45FF-B6C3-70CABF158C94}" dt="2026-06-25T07:46:38.658" v="540" actId="26606"/>
          <ac:spMkLst>
            <pc:docMk/>
            <pc:sldMk cId="2383361188" sldId="270"/>
            <ac:spMk id="17" creationId="{508BEF50-7B1E-49A4-BC19-5F4F1D755E64}"/>
          </ac:spMkLst>
        </pc:spChg>
        <pc:spChg chg="add del">
          <ac:chgData name="Julie Wetherell" userId="7cda71c6491ef9b6" providerId="LiveId" clId="{88B76254-D22F-45FF-B6C3-70CABF158C94}" dt="2026-06-25T07:46:38.658" v="540" actId="26606"/>
          <ac:spMkLst>
            <pc:docMk/>
            <pc:sldMk cId="2383361188" sldId="270"/>
            <ac:spMk id="19" creationId="{3FBAD350-5664-4811-A208-657FB882D350}"/>
          </ac:spMkLst>
        </pc:spChg>
        <pc:spChg chg="add del">
          <ac:chgData name="Julie Wetherell" userId="7cda71c6491ef9b6" providerId="LiveId" clId="{88B76254-D22F-45FF-B6C3-70CABF158C94}" dt="2026-06-25T07:46:38.658" v="540" actId="26606"/>
          <ac:spMkLst>
            <pc:docMk/>
            <pc:sldMk cId="2383361188" sldId="270"/>
            <ac:spMk id="21" creationId="{C39ADB8F-D187-49D7-BDCF-C1B6DC727068}"/>
          </ac:spMkLst>
        </pc:spChg>
        <pc:spChg chg="add">
          <ac:chgData name="Julie Wetherell" userId="7cda71c6491ef9b6" providerId="LiveId" clId="{88B76254-D22F-45FF-B6C3-70CABF158C94}" dt="2026-06-25T07:46:38.658" v="540" actId="26606"/>
          <ac:spMkLst>
            <pc:docMk/>
            <pc:sldMk cId="2383361188" sldId="270"/>
            <ac:spMk id="26" creationId="{6F5A5072-7B47-4D32-B52A-4EBBF590B8A5}"/>
          </ac:spMkLst>
        </pc:spChg>
        <pc:spChg chg="add">
          <ac:chgData name="Julie Wetherell" userId="7cda71c6491ef9b6" providerId="LiveId" clId="{88B76254-D22F-45FF-B6C3-70CABF158C94}" dt="2026-06-25T07:46:38.658" v="540" actId="26606"/>
          <ac:spMkLst>
            <pc:docMk/>
            <pc:sldMk cId="2383361188" sldId="270"/>
            <ac:spMk id="28" creationId="{9715DAF0-AE1B-46C9-8A6B-DB2AA05AB91D}"/>
          </ac:spMkLst>
        </pc:spChg>
        <pc:spChg chg="add">
          <ac:chgData name="Julie Wetherell" userId="7cda71c6491ef9b6" providerId="LiveId" clId="{88B76254-D22F-45FF-B6C3-70CABF158C94}" dt="2026-06-25T07:46:38.658" v="540" actId="26606"/>
          <ac:spMkLst>
            <pc:docMk/>
            <pc:sldMk cId="2383361188" sldId="270"/>
            <ac:spMk id="30" creationId="{6016219D-510E-4184-9090-6D5578A87BD1}"/>
          </ac:spMkLst>
        </pc:spChg>
        <pc:spChg chg="add">
          <ac:chgData name="Julie Wetherell" userId="7cda71c6491ef9b6" providerId="LiveId" clId="{88B76254-D22F-45FF-B6C3-70CABF158C94}" dt="2026-06-25T07:46:38.658" v="540" actId="26606"/>
          <ac:spMkLst>
            <pc:docMk/>
            <pc:sldMk cId="2383361188" sldId="270"/>
            <ac:spMk id="32" creationId="{AFF4A713-7B75-4B21-90D7-5AB19547C728}"/>
          </ac:spMkLst>
        </pc:spChg>
        <pc:spChg chg="add">
          <ac:chgData name="Julie Wetherell" userId="7cda71c6491ef9b6" providerId="LiveId" clId="{88B76254-D22F-45FF-B6C3-70CABF158C94}" dt="2026-06-25T07:46:38.658" v="540" actId="26606"/>
          <ac:spMkLst>
            <pc:docMk/>
            <pc:sldMk cId="2383361188" sldId="270"/>
            <ac:spMk id="34" creationId="{DC631C0B-6DA6-4E57-8231-CE32B3434A7E}"/>
          </ac:spMkLst>
        </pc:spChg>
        <pc:cxnChg chg="add">
          <ac:chgData name="Julie Wetherell" userId="7cda71c6491ef9b6" providerId="LiveId" clId="{88B76254-D22F-45FF-B6C3-70CABF158C94}" dt="2026-06-25T07:46:18.319" v="536" actId="26606"/>
          <ac:cxnSpMkLst>
            <pc:docMk/>
            <pc:sldMk cId="2383361188" sldId="270"/>
            <ac:cxnSpMk id="15" creationId="{56020367-4FD5-4596-8E10-C5F095CD8DBF}"/>
          </ac:cxnSpMkLst>
        </pc:cxnChg>
      </pc:sldChg>
      <pc:sldChg chg="addSp delSp modSp new mod setBg modNotesTx">
        <pc:chgData name="Julie Wetherell" userId="7cda71c6491ef9b6" providerId="LiveId" clId="{88B76254-D22F-45FF-B6C3-70CABF158C94}" dt="2026-06-25T10:43:17.025" v="1984" actId="20577"/>
        <pc:sldMkLst>
          <pc:docMk/>
          <pc:sldMk cId="3649908927" sldId="271"/>
        </pc:sldMkLst>
        <pc:spChg chg="del mod">
          <ac:chgData name="Julie Wetherell" userId="7cda71c6491ef9b6" providerId="LiveId" clId="{88B76254-D22F-45FF-B6C3-70CABF158C94}" dt="2026-06-25T08:04:16.739" v="1336" actId="478"/>
          <ac:spMkLst>
            <pc:docMk/>
            <pc:sldMk cId="3649908927" sldId="271"/>
            <ac:spMk id="2" creationId="{6C8F1D5D-9534-E5DE-8343-00A2C275CDC0}"/>
          </ac:spMkLst>
        </pc:spChg>
        <pc:spChg chg="add del mod">
          <ac:chgData name="Julie Wetherell" userId="7cda71c6491ef9b6" providerId="LiveId" clId="{88B76254-D22F-45FF-B6C3-70CABF158C94}" dt="2026-06-25T08:04:59.957" v="1341" actId="26606"/>
          <ac:spMkLst>
            <pc:docMk/>
            <pc:sldMk cId="3649908927" sldId="271"/>
            <ac:spMk id="3" creationId="{751AF125-4524-05C2-CAFF-DBAF765F7093}"/>
          </ac:spMkLst>
        </pc:spChg>
        <pc:spChg chg="add del">
          <ac:chgData name="Julie Wetherell" userId="7cda71c6491ef9b6" providerId="LiveId" clId="{88B76254-D22F-45FF-B6C3-70CABF158C94}" dt="2026-06-25T08:04:45.763" v="1338" actId="26606"/>
          <ac:spMkLst>
            <pc:docMk/>
            <pc:sldMk cId="3649908927" sldId="271"/>
            <ac:spMk id="9" creationId="{BACC6370-2D7E-4714-9D71-7542949D7D5D}"/>
          </ac:spMkLst>
        </pc:spChg>
        <pc:spChg chg="add del">
          <ac:chgData name="Julie Wetherell" userId="7cda71c6491ef9b6" providerId="LiveId" clId="{88B76254-D22F-45FF-B6C3-70CABF158C94}" dt="2026-06-25T08:04:45.763" v="1338" actId="26606"/>
          <ac:spMkLst>
            <pc:docMk/>
            <pc:sldMk cId="3649908927" sldId="271"/>
            <ac:spMk id="11" creationId="{F68B3F68-107C-434F-AA38-110D5EA91B85}"/>
          </ac:spMkLst>
        </pc:spChg>
        <pc:spChg chg="add del">
          <ac:chgData name="Julie Wetherell" userId="7cda71c6491ef9b6" providerId="LiveId" clId="{88B76254-D22F-45FF-B6C3-70CABF158C94}" dt="2026-06-25T08:04:45.763" v="1338" actId="26606"/>
          <ac:spMkLst>
            <pc:docMk/>
            <pc:sldMk cId="3649908927" sldId="271"/>
            <ac:spMk id="13" creationId="{AAD0DBB9-1A4B-4391-81D4-CB19F9AB918A}"/>
          </ac:spMkLst>
        </pc:spChg>
        <pc:spChg chg="add del">
          <ac:chgData name="Julie Wetherell" userId="7cda71c6491ef9b6" providerId="LiveId" clId="{88B76254-D22F-45FF-B6C3-70CABF158C94}" dt="2026-06-25T08:04:45.763" v="1338" actId="26606"/>
          <ac:spMkLst>
            <pc:docMk/>
            <pc:sldMk cId="3649908927" sldId="271"/>
            <ac:spMk id="15" creationId="{063BBA22-50EA-4C4D-BE05-F1CE4E63AA56}"/>
          </ac:spMkLst>
        </pc:spChg>
        <pc:spChg chg="add del">
          <ac:chgData name="Julie Wetherell" userId="7cda71c6491ef9b6" providerId="LiveId" clId="{88B76254-D22F-45FF-B6C3-70CABF158C94}" dt="2026-06-25T08:04:59.955" v="1340" actId="26606"/>
          <ac:spMkLst>
            <pc:docMk/>
            <pc:sldMk cId="3649908927" sldId="271"/>
            <ac:spMk id="17" creationId="{BACC6370-2D7E-4714-9D71-7542949D7D5D}"/>
          </ac:spMkLst>
        </pc:spChg>
        <pc:spChg chg="add del">
          <ac:chgData name="Julie Wetherell" userId="7cda71c6491ef9b6" providerId="LiveId" clId="{88B76254-D22F-45FF-B6C3-70CABF158C94}" dt="2026-06-25T08:04:59.955" v="1340" actId="26606"/>
          <ac:spMkLst>
            <pc:docMk/>
            <pc:sldMk cId="3649908927" sldId="271"/>
            <ac:spMk id="18" creationId="{F68B3F68-107C-434F-AA38-110D5EA91B85}"/>
          </ac:spMkLst>
        </pc:spChg>
        <pc:spChg chg="add del">
          <ac:chgData name="Julie Wetherell" userId="7cda71c6491ef9b6" providerId="LiveId" clId="{88B76254-D22F-45FF-B6C3-70CABF158C94}" dt="2026-06-25T08:04:59.955" v="1340" actId="26606"/>
          <ac:spMkLst>
            <pc:docMk/>
            <pc:sldMk cId="3649908927" sldId="271"/>
            <ac:spMk id="19" creationId="{AAD0DBB9-1A4B-4391-81D4-CB19F9AB918A}"/>
          </ac:spMkLst>
        </pc:spChg>
        <pc:spChg chg="add del">
          <ac:chgData name="Julie Wetherell" userId="7cda71c6491ef9b6" providerId="LiveId" clId="{88B76254-D22F-45FF-B6C3-70CABF158C94}" dt="2026-06-25T08:04:59.955" v="1340" actId="26606"/>
          <ac:spMkLst>
            <pc:docMk/>
            <pc:sldMk cId="3649908927" sldId="271"/>
            <ac:spMk id="20" creationId="{063BBA22-50EA-4C4D-BE05-F1CE4E63AA56}"/>
          </ac:spMkLst>
        </pc:spChg>
        <pc:spChg chg="add">
          <ac:chgData name="Julie Wetherell" userId="7cda71c6491ef9b6" providerId="LiveId" clId="{88B76254-D22F-45FF-B6C3-70CABF158C94}" dt="2026-06-25T08:04:59.957" v="1341" actId="26606"/>
          <ac:spMkLst>
            <pc:docMk/>
            <pc:sldMk cId="3649908927" sldId="271"/>
            <ac:spMk id="23" creationId="{AE2B703B-46F9-481A-A605-82E2A828C4FA}"/>
          </ac:spMkLst>
        </pc:spChg>
        <pc:spChg chg="add">
          <ac:chgData name="Julie Wetherell" userId="7cda71c6491ef9b6" providerId="LiveId" clId="{88B76254-D22F-45FF-B6C3-70CABF158C94}" dt="2026-06-25T08:04:59.957" v="1341" actId="26606"/>
          <ac:spMkLst>
            <pc:docMk/>
            <pc:sldMk cId="3649908927" sldId="271"/>
            <ac:spMk id="24" creationId="{F13BE4D7-0C3D-4906-B230-A1C5B4665CCF}"/>
          </ac:spMkLst>
        </pc:spChg>
        <pc:graphicFrameChg chg="add del">
          <ac:chgData name="Julie Wetherell" userId="7cda71c6491ef9b6" providerId="LiveId" clId="{88B76254-D22F-45FF-B6C3-70CABF158C94}" dt="2026-06-25T08:04:45.763" v="1338" actId="26606"/>
          <ac:graphicFrameMkLst>
            <pc:docMk/>
            <pc:sldMk cId="3649908927" sldId="271"/>
            <ac:graphicFrameMk id="5" creationId="{5ADC0239-BD71-FBC4-7E49-2D8506F85E66}"/>
          </ac:graphicFrameMkLst>
        </pc:graphicFrameChg>
        <pc:graphicFrameChg chg="add del">
          <ac:chgData name="Julie Wetherell" userId="7cda71c6491ef9b6" providerId="LiveId" clId="{88B76254-D22F-45FF-B6C3-70CABF158C94}" dt="2026-06-25T08:04:59.955" v="1340" actId="26606"/>
          <ac:graphicFrameMkLst>
            <pc:docMk/>
            <pc:sldMk cId="3649908927" sldId="271"/>
            <ac:graphicFrameMk id="21" creationId="{47736A31-FDA4-D713-36C3-ADD939F46F82}"/>
          </ac:graphicFrameMkLst>
        </pc:graphicFrameChg>
        <pc:graphicFrameChg chg="add">
          <ac:chgData name="Julie Wetherell" userId="7cda71c6491ef9b6" providerId="LiveId" clId="{88B76254-D22F-45FF-B6C3-70CABF158C94}" dt="2026-06-25T08:04:59.957" v="1341" actId="26606"/>
          <ac:graphicFrameMkLst>
            <pc:docMk/>
            <pc:sldMk cId="3649908927" sldId="271"/>
            <ac:graphicFrameMk id="25" creationId="{646D26A5-6F39-8D1F-9F9E-4F5285AFAA81}"/>
          </ac:graphicFrameMkLst>
        </pc:graphicFrameChg>
      </pc:sldChg>
      <pc:sldChg chg="addSp delSp modSp new mod ord modNotesTx">
        <pc:chgData name="Julie Wetherell" userId="7cda71c6491ef9b6" providerId="LiveId" clId="{88B76254-D22F-45FF-B6C3-70CABF158C94}" dt="2026-06-25T10:43:44.460" v="2038" actId="20577"/>
        <pc:sldMkLst>
          <pc:docMk/>
          <pc:sldMk cId="3464159645" sldId="272"/>
        </pc:sldMkLst>
        <pc:spChg chg="del mod">
          <ac:chgData name="Julie Wetherell" userId="7cda71c6491ef9b6" providerId="LiveId" clId="{88B76254-D22F-45FF-B6C3-70CABF158C94}" dt="2026-06-25T08:05:23.178" v="1345" actId="478"/>
          <ac:spMkLst>
            <pc:docMk/>
            <pc:sldMk cId="3464159645" sldId="272"/>
            <ac:spMk id="2" creationId="{072E5A7D-D2B4-AA14-7907-B7A4454F96FE}"/>
          </ac:spMkLst>
        </pc:spChg>
        <pc:spChg chg="mod">
          <ac:chgData name="Julie Wetherell" userId="7cda71c6491ef9b6" providerId="LiveId" clId="{88B76254-D22F-45FF-B6C3-70CABF158C94}" dt="2026-06-25T08:06:49.911" v="1357" actId="13822"/>
          <ac:spMkLst>
            <pc:docMk/>
            <pc:sldMk cId="3464159645" sldId="272"/>
            <ac:spMk id="3" creationId="{36742AE5-6917-7328-64B6-C8532CEE69A8}"/>
          </ac:spMkLst>
        </pc:spChg>
        <pc:spChg chg="add mod">
          <ac:chgData name="Julie Wetherell" userId="7cda71c6491ef9b6" providerId="LiveId" clId="{88B76254-D22F-45FF-B6C3-70CABF158C94}" dt="2026-06-25T08:44:44.834" v="1590" actId="113"/>
          <ac:spMkLst>
            <pc:docMk/>
            <pc:sldMk cId="3464159645" sldId="272"/>
            <ac:spMk id="4" creationId="{35792990-C39F-3301-0E31-03A43245C9A5}"/>
          </ac:spMkLst>
        </pc:spChg>
        <pc:spChg chg="add del mod">
          <ac:chgData name="Julie Wetherell" userId="7cda71c6491ef9b6" providerId="LiveId" clId="{88B76254-D22F-45FF-B6C3-70CABF158C94}" dt="2026-06-25T08:31:27.844" v="1389" actId="47"/>
          <ac:spMkLst>
            <pc:docMk/>
            <pc:sldMk cId="3464159645" sldId="272"/>
            <ac:spMk id="15" creationId="{41E33F36-D0E9-A7A5-53DC-1D12F91997EE}"/>
          </ac:spMkLst>
        </pc:spChg>
        <pc:spChg chg="add mod">
          <ac:chgData name="Julie Wetherell" userId="7cda71c6491ef9b6" providerId="LiveId" clId="{88B76254-D22F-45FF-B6C3-70CABF158C94}" dt="2026-06-25T08:32:29.621" v="1397" actId="1076"/>
          <ac:spMkLst>
            <pc:docMk/>
            <pc:sldMk cId="3464159645" sldId="272"/>
            <ac:spMk id="16" creationId="{1A1FA806-F267-640E-65EC-88AE7CAB69F9}"/>
          </ac:spMkLst>
        </pc:spChg>
        <pc:spChg chg="add mod">
          <ac:chgData name="Julie Wetherell" userId="7cda71c6491ef9b6" providerId="LiveId" clId="{88B76254-D22F-45FF-B6C3-70CABF158C94}" dt="2026-06-25T08:38:44.806" v="1485" actId="767"/>
          <ac:spMkLst>
            <pc:docMk/>
            <pc:sldMk cId="3464159645" sldId="272"/>
            <ac:spMk id="19" creationId="{CDCEE8E7-A823-E895-FB88-E61266161790}"/>
          </ac:spMkLst>
        </pc:spChg>
        <pc:spChg chg="add mod">
          <ac:chgData name="Julie Wetherell" userId="7cda71c6491ef9b6" providerId="LiveId" clId="{88B76254-D22F-45FF-B6C3-70CABF158C94}" dt="2026-06-25T08:38:43.781" v="1481" actId="767"/>
          <ac:spMkLst>
            <pc:docMk/>
            <pc:sldMk cId="3464159645" sldId="272"/>
            <ac:spMk id="20" creationId="{2B5D40F6-D2A4-E97E-748E-009DD35C39EF}"/>
          </ac:spMkLst>
        </pc:spChg>
        <pc:spChg chg="add mod">
          <ac:chgData name="Julie Wetherell" userId="7cda71c6491ef9b6" providerId="LiveId" clId="{88B76254-D22F-45FF-B6C3-70CABF158C94}" dt="2026-06-25T08:44:31.102" v="1589" actId="113"/>
          <ac:spMkLst>
            <pc:docMk/>
            <pc:sldMk cId="3464159645" sldId="272"/>
            <ac:spMk id="21" creationId="{35F769A3-C88A-C35D-D03A-6A87A69CC33F}"/>
          </ac:spMkLst>
        </pc:spChg>
        <pc:spChg chg="add mod">
          <ac:chgData name="Julie Wetherell" userId="7cda71c6491ef9b6" providerId="LiveId" clId="{88B76254-D22F-45FF-B6C3-70CABF158C94}" dt="2026-06-25T08:44:22.801" v="1586" actId="113"/>
          <ac:spMkLst>
            <pc:docMk/>
            <pc:sldMk cId="3464159645" sldId="272"/>
            <ac:spMk id="22" creationId="{44B9D54E-945F-BF94-1EF8-0B10922C3ADF}"/>
          </ac:spMkLst>
        </pc:spChg>
        <pc:inkChg chg="add del">
          <ac:chgData name="Julie Wetherell" userId="7cda71c6491ef9b6" providerId="LiveId" clId="{88B76254-D22F-45FF-B6C3-70CABF158C94}" dt="2026-06-25T08:14:41.195" v="1362"/>
          <ac:inkMkLst>
            <pc:docMk/>
            <pc:sldMk cId="3464159645" sldId="272"/>
            <ac:inkMk id="5" creationId="{CEF501D1-6F9E-2233-98E3-4EAD0EF7FF51}"/>
          </ac:inkMkLst>
        </pc:inkChg>
        <pc:inkChg chg="add del">
          <ac:chgData name="Julie Wetherell" userId="7cda71c6491ef9b6" providerId="LiveId" clId="{88B76254-D22F-45FF-B6C3-70CABF158C94}" dt="2026-06-25T08:15:24.559" v="1366"/>
          <ac:inkMkLst>
            <pc:docMk/>
            <pc:sldMk cId="3464159645" sldId="272"/>
            <ac:inkMk id="6" creationId="{B1F3C325-9754-ABA0-4595-44E1B8E7C8FC}"/>
          </ac:inkMkLst>
        </pc:inkChg>
        <pc:inkChg chg="add del">
          <ac:chgData name="Julie Wetherell" userId="7cda71c6491ef9b6" providerId="LiveId" clId="{88B76254-D22F-45FF-B6C3-70CABF158C94}" dt="2026-06-25T08:15:02.247" v="1364" actId="9405"/>
          <ac:inkMkLst>
            <pc:docMk/>
            <pc:sldMk cId="3464159645" sldId="272"/>
            <ac:inkMk id="7" creationId="{567A7AF9-F381-877E-6745-7F64536F2167}"/>
          </ac:inkMkLst>
        </pc:inkChg>
        <pc:inkChg chg="add del">
          <ac:chgData name="Julie Wetherell" userId="7cda71c6491ef9b6" providerId="LiveId" clId="{88B76254-D22F-45FF-B6C3-70CABF158C94}" dt="2026-06-25T08:17:07.231" v="1374" actId="478"/>
          <ac:inkMkLst>
            <pc:docMk/>
            <pc:sldMk cId="3464159645" sldId="272"/>
            <ac:inkMk id="8" creationId="{9491F7EE-5177-7419-1C84-D805A02A0FE7}"/>
          </ac:inkMkLst>
        </pc:inkChg>
        <pc:inkChg chg="add del">
          <ac:chgData name="Julie Wetherell" userId="7cda71c6491ef9b6" providerId="LiveId" clId="{88B76254-D22F-45FF-B6C3-70CABF158C94}" dt="2026-06-25T08:15:25.102" v="1367"/>
          <ac:inkMkLst>
            <pc:docMk/>
            <pc:sldMk cId="3464159645" sldId="272"/>
            <ac:inkMk id="9" creationId="{FF1134CC-5FD9-2C5E-290A-5545E53693AA}"/>
          </ac:inkMkLst>
        </pc:inkChg>
        <pc:inkChg chg="add del">
          <ac:chgData name="Julie Wetherell" userId="7cda71c6491ef9b6" providerId="LiveId" clId="{88B76254-D22F-45FF-B6C3-70CABF158C94}" dt="2026-06-25T08:15:29.332" v="1368"/>
          <ac:inkMkLst>
            <pc:docMk/>
            <pc:sldMk cId="3464159645" sldId="272"/>
            <ac:inkMk id="10" creationId="{6FBC404A-CFF7-18DB-4FCF-E5D3330C79A1}"/>
          </ac:inkMkLst>
        </pc:inkChg>
        <pc:inkChg chg="add del">
          <ac:chgData name="Julie Wetherell" userId="7cda71c6491ef9b6" providerId="LiveId" clId="{88B76254-D22F-45FF-B6C3-70CABF158C94}" dt="2026-06-25T08:15:31.086" v="1369"/>
          <ac:inkMkLst>
            <pc:docMk/>
            <pc:sldMk cId="3464159645" sldId="272"/>
            <ac:inkMk id="11" creationId="{0F38C334-E1A5-572D-FE0F-51AF9CD74666}"/>
          </ac:inkMkLst>
        </pc:inkChg>
        <pc:inkChg chg="add">
          <ac:chgData name="Julie Wetherell" userId="7cda71c6491ef9b6" providerId="LiveId" clId="{88B76254-D22F-45FF-B6C3-70CABF158C94}" dt="2026-06-25T08:15:31.086" v="1369"/>
          <ac:inkMkLst>
            <pc:docMk/>
            <pc:sldMk cId="3464159645" sldId="272"/>
            <ac:inkMk id="12" creationId="{938D05F7-BCA8-3F10-5A80-BC70D4847B7D}"/>
          </ac:inkMkLst>
        </pc:inkChg>
        <pc:inkChg chg="add del">
          <ac:chgData name="Julie Wetherell" userId="7cda71c6491ef9b6" providerId="LiveId" clId="{88B76254-D22F-45FF-B6C3-70CABF158C94}" dt="2026-06-25T08:34:48.195" v="1417" actId="9405"/>
          <ac:inkMkLst>
            <pc:docMk/>
            <pc:sldMk cId="3464159645" sldId="272"/>
            <ac:inkMk id="13" creationId="{6A255356-2A7E-0492-DFBA-536804BC9D2B}"/>
          </ac:inkMkLst>
        </pc:inkChg>
        <pc:inkChg chg="add del">
          <ac:chgData name="Julie Wetherell" userId="7cda71c6491ef9b6" providerId="LiveId" clId="{88B76254-D22F-45FF-B6C3-70CABF158C94}" dt="2026-06-25T08:34:41.773" v="1415" actId="9405"/>
          <ac:inkMkLst>
            <pc:docMk/>
            <pc:sldMk cId="3464159645" sldId="272"/>
            <ac:inkMk id="14" creationId="{50E908AA-4BE9-6A14-84E6-EA4C0CF98132}"/>
          </ac:inkMkLst>
        </pc:inkChg>
        <pc:inkChg chg="add del">
          <ac:chgData name="Julie Wetherell" userId="7cda71c6491ef9b6" providerId="LiveId" clId="{88B76254-D22F-45FF-B6C3-70CABF158C94}" dt="2026-06-25T08:35:10.576" v="1419"/>
          <ac:inkMkLst>
            <pc:docMk/>
            <pc:sldMk cId="3464159645" sldId="272"/>
            <ac:inkMk id="17" creationId="{80E913E4-BEA3-AFC7-1E8F-C6BF3A2E2F50}"/>
          </ac:inkMkLst>
        </pc:inkChg>
        <pc:inkChg chg="add">
          <ac:chgData name="Julie Wetherell" userId="7cda71c6491ef9b6" providerId="LiveId" clId="{88B76254-D22F-45FF-B6C3-70CABF158C94}" dt="2026-06-25T08:35:10.576" v="1419"/>
          <ac:inkMkLst>
            <pc:docMk/>
            <pc:sldMk cId="3464159645" sldId="272"/>
            <ac:inkMk id="18" creationId="{280FA4FD-51C3-3BE1-9CF5-58985177BF13}"/>
          </ac:inkMkLst>
        </pc:inkChg>
      </pc:sldChg>
    </pc:docChg>
  </pc:docChgLst>
</pc:chgInfo>
</file>

<file path=ppt/diagrams/_rels/data4.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svg"/><Relationship Id="rId1" Type="http://schemas.openxmlformats.org/officeDocument/2006/relationships/image" Target="../media/image5.svg"/><Relationship Id="rId6" Type="http://schemas.openxmlformats.org/officeDocument/2006/relationships/image" Target="../media/image10.svg"/><Relationship Id="rId5" Type="http://schemas.openxmlformats.org/officeDocument/2006/relationships/image" Target="../media/image9.svg"/><Relationship Id="rId4" Type="http://schemas.openxmlformats.org/officeDocument/2006/relationships/image" Target="../media/image8.svg"/></Relationships>
</file>

<file path=ppt/diagrams/_rels/drawing4.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svg"/><Relationship Id="rId1" Type="http://schemas.openxmlformats.org/officeDocument/2006/relationships/image" Target="../media/image5.svg"/><Relationship Id="rId6" Type="http://schemas.openxmlformats.org/officeDocument/2006/relationships/image" Target="../media/image10.svg"/><Relationship Id="rId5" Type="http://schemas.openxmlformats.org/officeDocument/2006/relationships/image" Target="../media/image9.svg"/><Relationship Id="rId4" Type="http://schemas.openxmlformats.org/officeDocument/2006/relationships/image" Target="../media/image8.sv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colored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accent2">
        <a:alpha val="0"/>
      </a:schemeClr>
    </dgm:fillClrLst>
    <dgm:linClrLst meth="repeat">
      <a:schemeClr val="accent2">
        <a:alpha val="0"/>
      </a:schemeClr>
    </dgm:linClrLst>
    <dgm:effectClrLst/>
    <dgm:txLinClrLst/>
    <dgm:txFillClrLst meth="repeat">
      <a:schemeClr val="accent2"/>
      <a:schemeClr val="accent3"/>
      <a:schemeClr val="accent4"/>
      <a:schemeClr val="accent5"/>
      <a:schemeClr val="accent6"/>
    </dgm:txFillClrLst>
    <dgm:txEffectClrLst/>
  </dgm:styleLbl>
</dgm:colorsDef>
</file>

<file path=ppt/diagrams/data1.xml><?xml version="1.0" encoding="utf-8"?>
<dgm:dataModel xmlns:dgm="http://schemas.openxmlformats.org/drawingml/2006/diagram" xmlns:a="http://schemas.openxmlformats.org/drawingml/2006/main">
  <dgm:ptLst>
    <dgm:pt modelId="{4B1D112C-1E59-48A8-93CB-71CB2A683D10}" type="doc">
      <dgm:prSet loTypeId="urn:microsoft.com/office/officeart/2005/8/layout/vList2" loCatId="list" qsTypeId="urn:microsoft.com/office/officeart/2005/8/quickstyle/simple4" qsCatId="simple" csTypeId="urn:microsoft.com/office/officeart/2005/8/colors/colorful2" csCatId="colorful" phldr="1"/>
      <dgm:spPr/>
      <dgm:t>
        <a:bodyPr/>
        <a:lstStyle/>
        <a:p>
          <a:endParaRPr lang="en-US"/>
        </a:p>
      </dgm:t>
    </dgm:pt>
    <dgm:pt modelId="{8C4D5377-0E2E-4B67-BDE8-4A40E64411D5}">
      <dgm:prSet/>
      <dgm:spPr/>
      <dgm:t>
        <a:bodyPr/>
        <a:lstStyle/>
        <a:p>
          <a:r>
            <a:rPr lang="en-GB" dirty="0"/>
            <a:t>The words ‘missional community’ describe a group of people committed to a task/mission and to each other.</a:t>
          </a:r>
          <a:endParaRPr lang="en-US" dirty="0"/>
        </a:p>
      </dgm:t>
    </dgm:pt>
    <dgm:pt modelId="{AC2D2289-1504-4558-91C3-30A79E630A5C}" type="parTrans" cxnId="{F760F43D-E9F0-4A72-9275-9DA17421635F}">
      <dgm:prSet/>
      <dgm:spPr/>
      <dgm:t>
        <a:bodyPr/>
        <a:lstStyle/>
        <a:p>
          <a:endParaRPr lang="en-US"/>
        </a:p>
      </dgm:t>
    </dgm:pt>
    <dgm:pt modelId="{9C529107-6CE9-4422-8B52-1DEA07E118A3}" type="sibTrans" cxnId="{F760F43D-E9F0-4A72-9275-9DA17421635F}">
      <dgm:prSet/>
      <dgm:spPr/>
      <dgm:t>
        <a:bodyPr/>
        <a:lstStyle/>
        <a:p>
          <a:endParaRPr lang="en-US"/>
        </a:p>
      </dgm:t>
    </dgm:pt>
    <dgm:pt modelId="{39495490-E1C2-46C0-B505-F417E4600D5C}">
      <dgm:prSet/>
      <dgm:spPr/>
      <dgm:t>
        <a:bodyPr/>
        <a:lstStyle/>
        <a:p>
          <a:r>
            <a:rPr lang="en-GB" dirty="0"/>
            <a:t>Community begins in the Gospels where Jesus is with others in their lives.  He helped his followers to see new possibilities, to see a greater potential in themselves, the community and the world.</a:t>
          </a:r>
          <a:endParaRPr lang="en-US" dirty="0"/>
        </a:p>
      </dgm:t>
    </dgm:pt>
    <dgm:pt modelId="{3D54D0FD-1BE0-483A-AB28-F46DFCD0EFE7}" type="parTrans" cxnId="{A64AFA50-91D9-4502-A22A-03BF29C12BAE}">
      <dgm:prSet/>
      <dgm:spPr/>
      <dgm:t>
        <a:bodyPr/>
        <a:lstStyle/>
        <a:p>
          <a:endParaRPr lang="en-US"/>
        </a:p>
      </dgm:t>
    </dgm:pt>
    <dgm:pt modelId="{6195E5D3-AEB1-4B88-A206-3E06F94D429D}" type="sibTrans" cxnId="{A64AFA50-91D9-4502-A22A-03BF29C12BAE}">
      <dgm:prSet/>
      <dgm:spPr/>
      <dgm:t>
        <a:bodyPr/>
        <a:lstStyle/>
        <a:p>
          <a:endParaRPr lang="en-US"/>
        </a:p>
      </dgm:t>
    </dgm:pt>
    <dgm:pt modelId="{523FA056-6CEA-4E0D-AFDD-BC5CAF0BB24F}" type="pres">
      <dgm:prSet presAssocID="{4B1D112C-1E59-48A8-93CB-71CB2A683D10}" presName="linear" presStyleCnt="0">
        <dgm:presLayoutVars>
          <dgm:animLvl val="lvl"/>
          <dgm:resizeHandles val="exact"/>
        </dgm:presLayoutVars>
      </dgm:prSet>
      <dgm:spPr/>
    </dgm:pt>
    <dgm:pt modelId="{1616369D-1994-4250-B5A1-C506EDC190B3}" type="pres">
      <dgm:prSet presAssocID="{8C4D5377-0E2E-4B67-BDE8-4A40E64411D5}" presName="parentText" presStyleLbl="node1" presStyleIdx="0" presStyleCnt="2">
        <dgm:presLayoutVars>
          <dgm:chMax val="0"/>
          <dgm:bulletEnabled val="1"/>
        </dgm:presLayoutVars>
      </dgm:prSet>
      <dgm:spPr/>
    </dgm:pt>
    <dgm:pt modelId="{754FC314-1C9B-4405-8E0F-8596C1FD395A}" type="pres">
      <dgm:prSet presAssocID="{9C529107-6CE9-4422-8B52-1DEA07E118A3}" presName="spacer" presStyleCnt="0"/>
      <dgm:spPr/>
    </dgm:pt>
    <dgm:pt modelId="{A5DCC789-6F1E-460D-A3C8-63BE5A27B21B}" type="pres">
      <dgm:prSet presAssocID="{39495490-E1C2-46C0-B505-F417E4600D5C}" presName="parentText" presStyleLbl="node1" presStyleIdx="1" presStyleCnt="2">
        <dgm:presLayoutVars>
          <dgm:chMax val="0"/>
          <dgm:bulletEnabled val="1"/>
        </dgm:presLayoutVars>
      </dgm:prSet>
      <dgm:spPr/>
    </dgm:pt>
  </dgm:ptLst>
  <dgm:cxnLst>
    <dgm:cxn modelId="{9BA90206-5FFF-43B8-A2AA-E84439A131D4}" type="presOf" srcId="{4B1D112C-1E59-48A8-93CB-71CB2A683D10}" destId="{523FA056-6CEA-4E0D-AFDD-BC5CAF0BB24F}" srcOrd="0" destOrd="0" presId="urn:microsoft.com/office/officeart/2005/8/layout/vList2"/>
    <dgm:cxn modelId="{F760F43D-E9F0-4A72-9275-9DA17421635F}" srcId="{4B1D112C-1E59-48A8-93CB-71CB2A683D10}" destId="{8C4D5377-0E2E-4B67-BDE8-4A40E64411D5}" srcOrd="0" destOrd="0" parTransId="{AC2D2289-1504-4558-91C3-30A79E630A5C}" sibTransId="{9C529107-6CE9-4422-8B52-1DEA07E118A3}"/>
    <dgm:cxn modelId="{A64AFA50-91D9-4502-A22A-03BF29C12BAE}" srcId="{4B1D112C-1E59-48A8-93CB-71CB2A683D10}" destId="{39495490-E1C2-46C0-B505-F417E4600D5C}" srcOrd="1" destOrd="0" parTransId="{3D54D0FD-1BE0-483A-AB28-F46DFCD0EFE7}" sibTransId="{6195E5D3-AEB1-4B88-A206-3E06F94D429D}"/>
    <dgm:cxn modelId="{99C3D251-45EF-42C8-A463-D30846E85375}" type="presOf" srcId="{39495490-E1C2-46C0-B505-F417E4600D5C}" destId="{A5DCC789-6F1E-460D-A3C8-63BE5A27B21B}" srcOrd="0" destOrd="0" presId="urn:microsoft.com/office/officeart/2005/8/layout/vList2"/>
    <dgm:cxn modelId="{CFD0D09F-DE28-4353-AD1B-6BD77DC3D8DC}" type="presOf" srcId="{8C4D5377-0E2E-4B67-BDE8-4A40E64411D5}" destId="{1616369D-1994-4250-B5A1-C506EDC190B3}" srcOrd="0" destOrd="0" presId="urn:microsoft.com/office/officeart/2005/8/layout/vList2"/>
    <dgm:cxn modelId="{C7E2389F-D2A2-46FD-B45F-94D32F03DB36}" type="presParOf" srcId="{523FA056-6CEA-4E0D-AFDD-BC5CAF0BB24F}" destId="{1616369D-1994-4250-B5A1-C506EDC190B3}" srcOrd="0" destOrd="0" presId="urn:microsoft.com/office/officeart/2005/8/layout/vList2"/>
    <dgm:cxn modelId="{0AF7025F-2922-4768-8AD9-439CD99DF2AC}" type="presParOf" srcId="{523FA056-6CEA-4E0D-AFDD-BC5CAF0BB24F}" destId="{754FC314-1C9B-4405-8E0F-8596C1FD395A}" srcOrd="1" destOrd="0" presId="urn:microsoft.com/office/officeart/2005/8/layout/vList2"/>
    <dgm:cxn modelId="{03F8EF4D-1B05-42CE-A0B6-4A6427B7BD6D}" type="presParOf" srcId="{523FA056-6CEA-4E0D-AFDD-BC5CAF0BB24F}" destId="{A5DCC789-6F1E-460D-A3C8-63BE5A27B21B}"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2314D0A-F1FF-411F-82A0-527A5BAD24EB}" type="doc">
      <dgm:prSet loTypeId="urn:microsoft.com/office/officeart/2005/8/layout/vList5" loCatId="list" qsTypeId="urn:microsoft.com/office/officeart/2005/8/quickstyle/simple5" qsCatId="simple" csTypeId="urn:microsoft.com/office/officeart/2005/8/colors/accent0_3" csCatId="mainScheme"/>
      <dgm:spPr/>
      <dgm:t>
        <a:bodyPr/>
        <a:lstStyle/>
        <a:p>
          <a:endParaRPr lang="en-US"/>
        </a:p>
      </dgm:t>
    </dgm:pt>
    <dgm:pt modelId="{BE200A19-46C5-48B7-BDD8-AC704DA2ACB7}">
      <dgm:prSet/>
      <dgm:spPr/>
      <dgm:t>
        <a:bodyPr/>
        <a:lstStyle/>
        <a:p>
          <a:r>
            <a:rPr lang="en-GB" dirty="0"/>
            <a:t>A mixed bunch of people with the same missional purpose</a:t>
          </a:r>
          <a:endParaRPr lang="en-US" dirty="0"/>
        </a:p>
      </dgm:t>
    </dgm:pt>
    <dgm:pt modelId="{997603CF-FA0D-478F-86DB-1F5738BB596A}" type="parTrans" cxnId="{C1756164-F77D-48E0-B741-62E42A916DCF}">
      <dgm:prSet/>
      <dgm:spPr/>
      <dgm:t>
        <a:bodyPr/>
        <a:lstStyle/>
        <a:p>
          <a:endParaRPr lang="en-US" sz="2000"/>
        </a:p>
      </dgm:t>
    </dgm:pt>
    <dgm:pt modelId="{230CEEC4-16F1-433C-AF43-561E9B9C38D4}" type="sibTrans" cxnId="{C1756164-F77D-48E0-B741-62E42A916DCF}">
      <dgm:prSet/>
      <dgm:spPr/>
      <dgm:t>
        <a:bodyPr/>
        <a:lstStyle/>
        <a:p>
          <a:endParaRPr lang="en-US"/>
        </a:p>
      </dgm:t>
    </dgm:pt>
    <dgm:pt modelId="{BA004C8E-CF3E-4F6E-9328-CC77B7551430}">
      <dgm:prSet/>
      <dgm:spPr/>
      <dgm:t>
        <a:bodyPr/>
        <a:lstStyle/>
        <a:p>
          <a:r>
            <a:rPr lang="en-GB" dirty="0"/>
            <a:t>Different Ages</a:t>
          </a:r>
          <a:endParaRPr lang="en-US" dirty="0"/>
        </a:p>
      </dgm:t>
    </dgm:pt>
    <dgm:pt modelId="{972E8DE8-3802-4566-A586-9606E1FF171D}" type="parTrans" cxnId="{AB7D1444-FA65-4624-9214-31DB49E31B3C}">
      <dgm:prSet/>
      <dgm:spPr/>
      <dgm:t>
        <a:bodyPr/>
        <a:lstStyle/>
        <a:p>
          <a:endParaRPr lang="en-US" sz="2000"/>
        </a:p>
      </dgm:t>
    </dgm:pt>
    <dgm:pt modelId="{8E20AD28-E522-496A-9276-61860038432A}" type="sibTrans" cxnId="{AB7D1444-FA65-4624-9214-31DB49E31B3C}">
      <dgm:prSet/>
      <dgm:spPr/>
      <dgm:t>
        <a:bodyPr/>
        <a:lstStyle/>
        <a:p>
          <a:endParaRPr lang="en-US"/>
        </a:p>
      </dgm:t>
    </dgm:pt>
    <dgm:pt modelId="{271020EF-879C-4086-B35C-F6A40CE64878}">
      <dgm:prSet/>
      <dgm:spPr/>
      <dgm:t>
        <a:bodyPr/>
        <a:lstStyle/>
        <a:p>
          <a:r>
            <a:rPr lang="en-GB" dirty="0"/>
            <a:t>Different Skill Sets </a:t>
          </a:r>
          <a:endParaRPr lang="en-US" dirty="0"/>
        </a:p>
      </dgm:t>
    </dgm:pt>
    <dgm:pt modelId="{A0754F80-1D93-44B4-BA7D-48EED5EC1537}" type="parTrans" cxnId="{9EDDAC7D-0246-4457-9CDA-348BD2A9AA03}">
      <dgm:prSet/>
      <dgm:spPr/>
      <dgm:t>
        <a:bodyPr/>
        <a:lstStyle/>
        <a:p>
          <a:endParaRPr lang="en-US" sz="2000"/>
        </a:p>
      </dgm:t>
    </dgm:pt>
    <dgm:pt modelId="{E4B7C791-4819-4CB1-B25F-2D0051104C26}" type="sibTrans" cxnId="{9EDDAC7D-0246-4457-9CDA-348BD2A9AA03}">
      <dgm:prSet/>
      <dgm:spPr/>
      <dgm:t>
        <a:bodyPr/>
        <a:lstStyle/>
        <a:p>
          <a:endParaRPr lang="en-US"/>
        </a:p>
      </dgm:t>
    </dgm:pt>
    <dgm:pt modelId="{E4B681D1-24B4-4F9C-BFF9-592EEC6900B0}">
      <dgm:prSet/>
      <dgm:spPr/>
      <dgm:t>
        <a:bodyPr/>
        <a:lstStyle/>
        <a:p>
          <a:r>
            <a:rPr lang="en-GB" dirty="0"/>
            <a:t>Different Experiences</a:t>
          </a:r>
          <a:endParaRPr lang="en-US" dirty="0"/>
        </a:p>
      </dgm:t>
    </dgm:pt>
    <dgm:pt modelId="{FB2DEBF0-1EA0-48F8-A205-1A84928C1C4E}" type="parTrans" cxnId="{B45FF873-B278-4105-BAC1-0F0E611C5511}">
      <dgm:prSet/>
      <dgm:spPr/>
      <dgm:t>
        <a:bodyPr/>
        <a:lstStyle/>
        <a:p>
          <a:endParaRPr lang="en-US" sz="2000"/>
        </a:p>
      </dgm:t>
    </dgm:pt>
    <dgm:pt modelId="{2941ED61-F584-4AFC-B533-9D1E15B56926}" type="sibTrans" cxnId="{B45FF873-B278-4105-BAC1-0F0E611C5511}">
      <dgm:prSet/>
      <dgm:spPr/>
      <dgm:t>
        <a:bodyPr/>
        <a:lstStyle/>
        <a:p>
          <a:endParaRPr lang="en-US"/>
        </a:p>
      </dgm:t>
    </dgm:pt>
    <dgm:pt modelId="{0D112A31-B2E8-4502-AB0A-85D63A9ACC02}">
      <dgm:prSet/>
      <dgm:spPr/>
      <dgm:t>
        <a:bodyPr/>
        <a:lstStyle/>
        <a:p>
          <a:r>
            <a:rPr lang="en-GB" dirty="0"/>
            <a:t>A Community with a Desire for Christ-centred fellowship </a:t>
          </a:r>
          <a:endParaRPr lang="en-US" dirty="0"/>
        </a:p>
      </dgm:t>
    </dgm:pt>
    <dgm:pt modelId="{79150E19-C658-4FB2-A2E2-A21014871B09}" type="parTrans" cxnId="{4B1652BF-A740-4C29-AC6D-06A870311E4F}">
      <dgm:prSet/>
      <dgm:spPr/>
      <dgm:t>
        <a:bodyPr/>
        <a:lstStyle/>
        <a:p>
          <a:endParaRPr lang="en-US" sz="2000"/>
        </a:p>
      </dgm:t>
    </dgm:pt>
    <dgm:pt modelId="{D53344FE-CFA0-487D-ABD1-AC768A1D5EB3}" type="sibTrans" cxnId="{4B1652BF-A740-4C29-AC6D-06A870311E4F}">
      <dgm:prSet/>
      <dgm:spPr/>
      <dgm:t>
        <a:bodyPr/>
        <a:lstStyle/>
        <a:p>
          <a:endParaRPr lang="en-US"/>
        </a:p>
      </dgm:t>
    </dgm:pt>
    <dgm:pt modelId="{83AA94EE-82F5-4F61-946B-1E4C159C5A4C}">
      <dgm:prSet/>
      <dgm:spPr/>
      <dgm:t>
        <a:bodyPr/>
        <a:lstStyle/>
        <a:p>
          <a:r>
            <a:rPr lang="en-GB" dirty="0"/>
            <a:t>A Community that shares at a deeper level</a:t>
          </a:r>
          <a:endParaRPr lang="en-US" dirty="0"/>
        </a:p>
      </dgm:t>
    </dgm:pt>
    <dgm:pt modelId="{7F2D22F5-DCE0-42DC-9430-FB15A145BFFA}" type="parTrans" cxnId="{7727538B-AEA1-4C5E-BD23-8664456862EA}">
      <dgm:prSet/>
      <dgm:spPr/>
      <dgm:t>
        <a:bodyPr/>
        <a:lstStyle/>
        <a:p>
          <a:endParaRPr lang="en-US" sz="2000"/>
        </a:p>
      </dgm:t>
    </dgm:pt>
    <dgm:pt modelId="{11F5BFCB-A40C-4B69-B8FE-16770FD14FCD}" type="sibTrans" cxnId="{7727538B-AEA1-4C5E-BD23-8664456862EA}">
      <dgm:prSet/>
      <dgm:spPr/>
      <dgm:t>
        <a:bodyPr/>
        <a:lstStyle/>
        <a:p>
          <a:endParaRPr lang="en-US"/>
        </a:p>
      </dgm:t>
    </dgm:pt>
    <dgm:pt modelId="{4C2817B2-64A3-421F-B331-AE0F69FE8238}">
      <dgm:prSet/>
      <dgm:spPr/>
      <dgm:t>
        <a:bodyPr/>
        <a:lstStyle/>
        <a:p>
          <a:r>
            <a:rPr lang="en-GB" dirty="0"/>
            <a:t>A Community that shares food together</a:t>
          </a:r>
          <a:endParaRPr lang="en-US" dirty="0"/>
        </a:p>
      </dgm:t>
    </dgm:pt>
    <dgm:pt modelId="{19881258-F542-40CF-82E4-FAA56645B2A4}" type="parTrans" cxnId="{5914E77D-731D-4689-B3D5-14DD7B46A9D4}">
      <dgm:prSet/>
      <dgm:spPr/>
      <dgm:t>
        <a:bodyPr/>
        <a:lstStyle/>
        <a:p>
          <a:endParaRPr lang="en-US" sz="2000"/>
        </a:p>
      </dgm:t>
    </dgm:pt>
    <dgm:pt modelId="{614BFC8C-66C4-44E6-B8B0-8FFFA7A6BC68}" type="sibTrans" cxnId="{5914E77D-731D-4689-B3D5-14DD7B46A9D4}">
      <dgm:prSet/>
      <dgm:spPr/>
      <dgm:t>
        <a:bodyPr/>
        <a:lstStyle/>
        <a:p>
          <a:endParaRPr lang="en-US"/>
        </a:p>
      </dgm:t>
    </dgm:pt>
    <dgm:pt modelId="{E1CE413D-BD31-4380-A7A0-B3D02F7486A5}" type="pres">
      <dgm:prSet presAssocID="{C2314D0A-F1FF-411F-82A0-527A5BAD24EB}" presName="Name0" presStyleCnt="0">
        <dgm:presLayoutVars>
          <dgm:dir/>
          <dgm:animLvl val="lvl"/>
          <dgm:resizeHandles val="exact"/>
        </dgm:presLayoutVars>
      </dgm:prSet>
      <dgm:spPr/>
    </dgm:pt>
    <dgm:pt modelId="{7911B4C2-4ADB-46F9-8F6B-54D7BD5B5B46}" type="pres">
      <dgm:prSet presAssocID="{BE200A19-46C5-48B7-BDD8-AC704DA2ACB7}" presName="linNode" presStyleCnt="0"/>
      <dgm:spPr/>
    </dgm:pt>
    <dgm:pt modelId="{3FAA6D6F-F6BA-40C1-B890-080ED44DEE46}" type="pres">
      <dgm:prSet presAssocID="{BE200A19-46C5-48B7-BDD8-AC704DA2ACB7}" presName="parentText" presStyleLbl="node1" presStyleIdx="0" presStyleCnt="7">
        <dgm:presLayoutVars>
          <dgm:chMax val="1"/>
          <dgm:bulletEnabled val="1"/>
        </dgm:presLayoutVars>
      </dgm:prSet>
      <dgm:spPr/>
    </dgm:pt>
    <dgm:pt modelId="{38D2ACD0-DB3B-4C55-B24C-FF82B761D9E0}" type="pres">
      <dgm:prSet presAssocID="{230CEEC4-16F1-433C-AF43-561E9B9C38D4}" presName="sp" presStyleCnt="0"/>
      <dgm:spPr/>
    </dgm:pt>
    <dgm:pt modelId="{88098CE9-B792-483D-8912-765C7D3BD8F1}" type="pres">
      <dgm:prSet presAssocID="{BA004C8E-CF3E-4F6E-9328-CC77B7551430}" presName="linNode" presStyleCnt="0"/>
      <dgm:spPr/>
    </dgm:pt>
    <dgm:pt modelId="{66E672D6-A2BE-44DD-BD48-6469C9E4C7D3}" type="pres">
      <dgm:prSet presAssocID="{BA004C8E-CF3E-4F6E-9328-CC77B7551430}" presName="parentText" presStyleLbl="node1" presStyleIdx="1" presStyleCnt="7">
        <dgm:presLayoutVars>
          <dgm:chMax val="1"/>
          <dgm:bulletEnabled val="1"/>
        </dgm:presLayoutVars>
      </dgm:prSet>
      <dgm:spPr/>
    </dgm:pt>
    <dgm:pt modelId="{F93715D9-6034-49DD-8211-0125DFD26F4E}" type="pres">
      <dgm:prSet presAssocID="{8E20AD28-E522-496A-9276-61860038432A}" presName="sp" presStyleCnt="0"/>
      <dgm:spPr/>
    </dgm:pt>
    <dgm:pt modelId="{3F45A2E8-FCAA-4BA2-887C-8C89B43905BA}" type="pres">
      <dgm:prSet presAssocID="{271020EF-879C-4086-B35C-F6A40CE64878}" presName="linNode" presStyleCnt="0"/>
      <dgm:spPr/>
    </dgm:pt>
    <dgm:pt modelId="{FBEAF9C7-3028-4B31-9798-EAE3AB56F604}" type="pres">
      <dgm:prSet presAssocID="{271020EF-879C-4086-B35C-F6A40CE64878}" presName="parentText" presStyleLbl="node1" presStyleIdx="2" presStyleCnt="7">
        <dgm:presLayoutVars>
          <dgm:chMax val="1"/>
          <dgm:bulletEnabled val="1"/>
        </dgm:presLayoutVars>
      </dgm:prSet>
      <dgm:spPr/>
    </dgm:pt>
    <dgm:pt modelId="{AB443502-EB63-47FA-B4DE-E2A02F24614F}" type="pres">
      <dgm:prSet presAssocID="{E4B7C791-4819-4CB1-B25F-2D0051104C26}" presName="sp" presStyleCnt="0"/>
      <dgm:spPr/>
    </dgm:pt>
    <dgm:pt modelId="{F91F8809-D006-4C9E-9D7D-5C1717280846}" type="pres">
      <dgm:prSet presAssocID="{E4B681D1-24B4-4F9C-BFF9-592EEC6900B0}" presName="linNode" presStyleCnt="0"/>
      <dgm:spPr/>
    </dgm:pt>
    <dgm:pt modelId="{61BF438D-419C-421A-B1B9-52ABC99749A4}" type="pres">
      <dgm:prSet presAssocID="{E4B681D1-24B4-4F9C-BFF9-592EEC6900B0}" presName="parentText" presStyleLbl="node1" presStyleIdx="3" presStyleCnt="7">
        <dgm:presLayoutVars>
          <dgm:chMax val="1"/>
          <dgm:bulletEnabled val="1"/>
        </dgm:presLayoutVars>
      </dgm:prSet>
      <dgm:spPr/>
    </dgm:pt>
    <dgm:pt modelId="{D8737968-A2CB-4FFB-93DA-C380B9C73B0F}" type="pres">
      <dgm:prSet presAssocID="{2941ED61-F584-4AFC-B533-9D1E15B56926}" presName="sp" presStyleCnt="0"/>
      <dgm:spPr/>
    </dgm:pt>
    <dgm:pt modelId="{0D16BC48-9092-45CF-B10F-BA6D49D9E2A5}" type="pres">
      <dgm:prSet presAssocID="{0D112A31-B2E8-4502-AB0A-85D63A9ACC02}" presName="linNode" presStyleCnt="0"/>
      <dgm:spPr/>
    </dgm:pt>
    <dgm:pt modelId="{D7471E50-3E5C-4856-9E3B-562C3B237E55}" type="pres">
      <dgm:prSet presAssocID="{0D112A31-B2E8-4502-AB0A-85D63A9ACC02}" presName="parentText" presStyleLbl="node1" presStyleIdx="4" presStyleCnt="7">
        <dgm:presLayoutVars>
          <dgm:chMax val="1"/>
          <dgm:bulletEnabled val="1"/>
        </dgm:presLayoutVars>
      </dgm:prSet>
      <dgm:spPr/>
    </dgm:pt>
    <dgm:pt modelId="{EFC6B180-6451-41EE-9D01-782F1598DB1F}" type="pres">
      <dgm:prSet presAssocID="{D53344FE-CFA0-487D-ABD1-AC768A1D5EB3}" presName="sp" presStyleCnt="0"/>
      <dgm:spPr/>
    </dgm:pt>
    <dgm:pt modelId="{BDC97BB8-4E65-4ADE-B703-4F97D09DF5D0}" type="pres">
      <dgm:prSet presAssocID="{83AA94EE-82F5-4F61-946B-1E4C159C5A4C}" presName="linNode" presStyleCnt="0"/>
      <dgm:spPr/>
    </dgm:pt>
    <dgm:pt modelId="{762F41D9-EB1D-4BD0-9FB2-43233C43E883}" type="pres">
      <dgm:prSet presAssocID="{83AA94EE-82F5-4F61-946B-1E4C159C5A4C}" presName="parentText" presStyleLbl="node1" presStyleIdx="5" presStyleCnt="7">
        <dgm:presLayoutVars>
          <dgm:chMax val="1"/>
          <dgm:bulletEnabled val="1"/>
        </dgm:presLayoutVars>
      </dgm:prSet>
      <dgm:spPr/>
    </dgm:pt>
    <dgm:pt modelId="{B0CF4187-D20A-4877-BE80-607A93E96E39}" type="pres">
      <dgm:prSet presAssocID="{11F5BFCB-A40C-4B69-B8FE-16770FD14FCD}" presName="sp" presStyleCnt="0"/>
      <dgm:spPr/>
    </dgm:pt>
    <dgm:pt modelId="{E32811E8-2041-455E-BFD3-E30FED60B455}" type="pres">
      <dgm:prSet presAssocID="{4C2817B2-64A3-421F-B331-AE0F69FE8238}" presName="linNode" presStyleCnt="0"/>
      <dgm:spPr/>
    </dgm:pt>
    <dgm:pt modelId="{151F0B47-892A-407A-9D12-737F6A476116}" type="pres">
      <dgm:prSet presAssocID="{4C2817B2-64A3-421F-B331-AE0F69FE8238}" presName="parentText" presStyleLbl="node1" presStyleIdx="6" presStyleCnt="7">
        <dgm:presLayoutVars>
          <dgm:chMax val="1"/>
          <dgm:bulletEnabled val="1"/>
        </dgm:presLayoutVars>
      </dgm:prSet>
      <dgm:spPr/>
    </dgm:pt>
  </dgm:ptLst>
  <dgm:cxnLst>
    <dgm:cxn modelId="{D3A4060D-E692-4FB8-88FB-70AAECE31AA8}" type="presOf" srcId="{C2314D0A-F1FF-411F-82A0-527A5BAD24EB}" destId="{E1CE413D-BD31-4380-A7A0-B3D02F7486A5}" srcOrd="0" destOrd="0" presId="urn:microsoft.com/office/officeart/2005/8/layout/vList5"/>
    <dgm:cxn modelId="{B6D71B5D-85EA-43EE-8480-DCE40886F908}" type="presOf" srcId="{E4B681D1-24B4-4F9C-BFF9-592EEC6900B0}" destId="{61BF438D-419C-421A-B1B9-52ABC99749A4}" srcOrd="0" destOrd="0" presId="urn:microsoft.com/office/officeart/2005/8/layout/vList5"/>
    <dgm:cxn modelId="{AB7D1444-FA65-4624-9214-31DB49E31B3C}" srcId="{C2314D0A-F1FF-411F-82A0-527A5BAD24EB}" destId="{BA004C8E-CF3E-4F6E-9328-CC77B7551430}" srcOrd="1" destOrd="0" parTransId="{972E8DE8-3802-4566-A586-9606E1FF171D}" sibTransId="{8E20AD28-E522-496A-9276-61860038432A}"/>
    <dgm:cxn modelId="{C1756164-F77D-48E0-B741-62E42A916DCF}" srcId="{C2314D0A-F1FF-411F-82A0-527A5BAD24EB}" destId="{BE200A19-46C5-48B7-BDD8-AC704DA2ACB7}" srcOrd="0" destOrd="0" parTransId="{997603CF-FA0D-478F-86DB-1F5738BB596A}" sibTransId="{230CEEC4-16F1-433C-AF43-561E9B9C38D4}"/>
    <dgm:cxn modelId="{B45FF873-B278-4105-BAC1-0F0E611C5511}" srcId="{C2314D0A-F1FF-411F-82A0-527A5BAD24EB}" destId="{E4B681D1-24B4-4F9C-BFF9-592EEC6900B0}" srcOrd="3" destOrd="0" parTransId="{FB2DEBF0-1EA0-48F8-A205-1A84928C1C4E}" sibTransId="{2941ED61-F584-4AFC-B533-9D1E15B56926}"/>
    <dgm:cxn modelId="{9EDDAC7D-0246-4457-9CDA-348BD2A9AA03}" srcId="{C2314D0A-F1FF-411F-82A0-527A5BAD24EB}" destId="{271020EF-879C-4086-B35C-F6A40CE64878}" srcOrd="2" destOrd="0" parTransId="{A0754F80-1D93-44B4-BA7D-48EED5EC1537}" sibTransId="{E4B7C791-4819-4CB1-B25F-2D0051104C26}"/>
    <dgm:cxn modelId="{5914E77D-731D-4689-B3D5-14DD7B46A9D4}" srcId="{C2314D0A-F1FF-411F-82A0-527A5BAD24EB}" destId="{4C2817B2-64A3-421F-B331-AE0F69FE8238}" srcOrd="6" destOrd="0" parTransId="{19881258-F542-40CF-82E4-FAA56645B2A4}" sibTransId="{614BFC8C-66C4-44E6-B8B0-8FFFA7A6BC68}"/>
    <dgm:cxn modelId="{7727538B-AEA1-4C5E-BD23-8664456862EA}" srcId="{C2314D0A-F1FF-411F-82A0-527A5BAD24EB}" destId="{83AA94EE-82F5-4F61-946B-1E4C159C5A4C}" srcOrd="5" destOrd="0" parTransId="{7F2D22F5-DCE0-42DC-9430-FB15A145BFFA}" sibTransId="{11F5BFCB-A40C-4B69-B8FE-16770FD14FCD}"/>
    <dgm:cxn modelId="{E2618CA0-33F2-409D-A1ED-E8DB3EA2CD5A}" type="presOf" srcId="{271020EF-879C-4086-B35C-F6A40CE64878}" destId="{FBEAF9C7-3028-4B31-9798-EAE3AB56F604}" srcOrd="0" destOrd="0" presId="urn:microsoft.com/office/officeart/2005/8/layout/vList5"/>
    <dgm:cxn modelId="{10F35AAE-B7B2-40F5-B071-A1F0467F1269}" type="presOf" srcId="{BE200A19-46C5-48B7-BDD8-AC704DA2ACB7}" destId="{3FAA6D6F-F6BA-40C1-B890-080ED44DEE46}" srcOrd="0" destOrd="0" presId="urn:microsoft.com/office/officeart/2005/8/layout/vList5"/>
    <dgm:cxn modelId="{AD89B8B7-94FB-49C4-A1D7-31FC01FFE202}" type="presOf" srcId="{83AA94EE-82F5-4F61-946B-1E4C159C5A4C}" destId="{762F41D9-EB1D-4BD0-9FB2-43233C43E883}" srcOrd="0" destOrd="0" presId="urn:microsoft.com/office/officeart/2005/8/layout/vList5"/>
    <dgm:cxn modelId="{4B1652BF-A740-4C29-AC6D-06A870311E4F}" srcId="{C2314D0A-F1FF-411F-82A0-527A5BAD24EB}" destId="{0D112A31-B2E8-4502-AB0A-85D63A9ACC02}" srcOrd="4" destOrd="0" parTransId="{79150E19-C658-4FB2-A2E2-A21014871B09}" sibTransId="{D53344FE-CFA0-487D-ABD1-AC768A1D5EB3}"/>
    <dgm:cxn modelId="{9193BEE0-A91F-4C5F-94A4-ECD8C85653CC}" type="presOf" srcId="{BA004C8E-CF3E-4F6E-9328-CC77B7551430}" destId="{66E672D6-A2BE-44DD-BD48-6469C9E4C7D3}" srcOrd="0" destOrd="0" presId="urn:microsoft.com/office/officeart/2005/8/layout/vList5"/>
    <dgm:cxn modelId="{64C634E4-7584-419C-98FA-ED95484E4F93}" type="presOf" srcId="{0D112A31-B2E8-4502-AB0A-85D63A9ACC02}" destId="{D7471E50-3E5C-4856-9E3B-562C3B237E55}" srcOrd="0" destOrd="0" presId="urn:microsoft.com/office/officeart/2005/8/layout/vList5"/>
    <dgm:cxn modelId="{F8F238EB-6033-4ED3-B9A3-6C05066F985D}" type="presOf" srcId="{4C2817B2-64A3-421F-B331-AE0F69FE8238}" destId="{151F0B47-892A-407A-9D12-737F6A476116}" srcOrd="0" destOrd="0" presId="urn:microsoft.com/office/officeart/2005/8/layout/vList5"/>
    <dgm:cxn modelId="{78BCD909-306F-4EC3-847F-FC60598C9E53}" type="presParOf" srcId="{E1CE413D-BD31-4380-A7A0-B3D02F7486A5}" destId="{7911B4C2-4ADB-46F9-8F6B-54D7BD5B5B46}" srcOrd="0" destOrd="0" presId="urn:microsoft.com/office/officeart/2005/8/layout/vList5"/>
    <dgm:cxn modelId="{6868FEF8-DAA7-4715-B1AC-5708F041ABE5}" type="presParOf" srcId="{7911B4C2-4ADB-46F9-8F6B-54D7BD5B5B46}" destId="{3FAA6D6F-F6BA-40C1-B890-080ED44DEE46}" srcOrd="0" destOrd="0" presId="urn:microsoft.com/office/officeart/2005/8/layout/vList5"/>
    <dgm:cxn modelId="{FFECF4F0-A702-4C35-8A0B-792793E7E4AD}" type="presParOf" srcId="{E1CE413D-BD31-4380-A7A0-B3D02F7486A5}" destId="{38D2ACD0-DB3B-4C55-B24C-FF82B761D9E0}" srcOrd="1" destOrd="0" presId="urn:microsoft.com/office/officeart/2005/8/layout/vList5"/>
    <dgm:cxn modelId="{5D75C162-7C4B-4AA3-9B28-53311E909F5E}" type="presParOf" srcId="{E1CE413D-BD31-4380-A7A0-B3D02F7486A5}" destId="{88098CE9-B792-483D-8912-765C7D3BD8F1}" srcOrd="2" destOrd="0" presId="urn:microsoft.com/office/officeart/2005/8/layout/vList5"/>
    <dgm:cxn modelId="{B0B50E84-2ABD-402E-8EA0-FA14A49C806A}" type="presParOf" srcId="{88098CE9-B792-483D-8912-765C7D3BD8F1}" destId="{66E672D6-A2BE-44DD-BD48-6469C9E4C7D3}" srcOrd="0" destOrd="0" presId="urn:microsoft.com/office/officeart/2005/8/layout/vList5"/>
    <dgm:cxn modelId="{10B7EE44-57FC-4C26-A03A-04BEB4BEC86C}" type="presParOf" srcId="{E1CE413D-BD31-4380-A7A0-B3D02F7486A5}" destId="{F93715D9-6034-49DD-8211-0125DFD26F4E}" srcOrd="3" destOrd="0" presId="urn:microsoft.com/office/officeart/2005/8/layout/vList5"/>
    <dgm:cxn modelId="{726C8714-D633-40B0-B6A7-77D7485C16A2}" type="presParOf" srcId="{E1CE413D-BD31-4380-A7A0-B3D02F7486A5}" destId="{3F45A2E8-FCAA-4BA2-887C-8C89B43905BA}" srcOrd="4" destOrd="0" presId="urn:microsoft.com/office/officeart/2005/8/layout/vList5"/>
    <dgm:cxn modelId="{7E836045-AD42-45D8-AD5B-B1D956CB5C08}" type="presParOf" srcId="{3F45A2E8-FCAA-4BA2-887C-8C89B43905BA}" destId="{FBEAF9C7-3028-4B31-9798-EAE3AB56F604}" srcOrd="0" destOrd="0" presId="urn:microsoft.com/office/officeart/2005/8/layout/vList5"/>
    <dgm:cxn modelId="{1EB6D288-1BCE-42B4-9B78-B4B87E98AEEE}" type="presParOf" srcId="{E1CE413D-BD31-4380-A7A0-B3D02F7486A5}" destId="{AB443502-EB63-47FA-B4DE-E2A02F24614F}" srcOrd="5" destOrd="0" presId="urn:microsoft.com/office/officeart/2005/8/layout/vList5"/>
    <dgm:cxn modelId="{AA963757-7B8B-49D4-AD77-5E6FA561E27E}" type="presParOf" srcId="{E1CE413D-BD31-4380-A7A0-B3D02F7486A5}" destId="{F91F8809-D006-4C9E-9D7D-5C1717280846}" srcOrd="6" destOrd="0" presId="urn:microsoft.com/office/officeart/2005/8/layout/vList5"/>
    <dgm:cxn modelId="{D70EF1F8-F593-47EA-A316-FE0C6FA8971E}" type="presParOf" srcId="{F91F8809-D006-4C9E-9D7D-5C1717280846}" destId="{61BF438D-419C-421A-B1B9-52ABC99749A4}" srcOrd="0" destOrd="0" presId="urn:microsoft.com/office/officeart/2005/8/layout/vList5"/>
    <dgm:cxn modelId="{45F73C2B-74F0-4E19-85B0-C53ACCFB2278}" type="presParOf" srcId="{E1CE413D-BD31-4380-A7A0-B3D02F7486A5}" destId="{D8737968-A2CB-4FFB-93DA-C380B9C73B0F}" srcOrd="7" destOrd="0" presId="urn:microsoft.com/office/officeart/2005/8/layout/vList5"/>
    <dgm:cxn modelId="{D93B43B2-202D-44E0-8BEC-16B68117214B}" type="presParOf" srcId="{E1CE413D-BD31-4380-A7A0-B3D02F7486A5}" destId="{0D16BC48-9092-45CF-B10F-BA6D49D9E2A5}" srcOrd="8" destOrd="0" presId="urn:microsoft.com/office/officeart/2005/8/layout/vList5"/>
    <dgm:cxn modelId="{4F9D83A8-2C61-45B3-B49F-F8388F63EAE7}" type="presParOf" srcId="{0D16BC48-9092-45CF-B10F-BA6D49D9E2A5}" destId="{D7471E50-3E5C-4856-9E3B-562C3B237E55}" srcOrd="0" destOrd="0" presId="urn:microsoft.com/office/officeart/2005/8/layout/vList5"/>
    <dgm:cxn modelId="{9E1E3440-71C4-43D6-B395-2EA539CC133A}" type="presParOf" srcId="{E1CE413D-BD31-4380-A7A0-B3D02F7486A5}" destId="{EFC6B180-6451-41EE-9D01-782F1598DB1F}" srcOrd="9" destOrd="0" presId="urn:microsoft.com/office/officeart/2005/8/layout/vList5"/>
    <dgm:cxn modelId="{A9A2F2A6-F6FF-4B70-8976-A558412A5F26}" type="presParOf" srcId="{E1CE413D-BD31-4380-A7A0-B3D02F7486A5}" destId="{BDC97BB8-4E65-4ADE-B703-4F97D09DF5D0}" srcOrd="10" destOrd="0" presId="urn:microsoft.com/office/officeart/2005/8/layout/vList5"/>
    <dgm:cxn modelId="{2E2BBA30-D16A-481C-8CAF-20E8132AAAA3}" type="presParOf" srcId="{BDC97BB8-4E65-4ADE-B703-4F97D09DF5D0}" destId="{762F41D9-EB1D-4BD0-9FB2-43233C43E883}" srcOrd="0" destOrd="0" presId="urn:microsoft.com/office/officeart/2005/8/layout/vList5"/>
    <dgm:cxn modelId="{E29AAEB4-0689-49FE-9376-AD691B03F808}" type="presParOf" srcId="{E1CE413D-BD31-4380-A7A0-B3D02F7486A5}" destId="{B0CF4187-D20A-4877-BE80-607A93E96E39}" srcOrd="11" destOrd="0" presId="urn:microsoft.com/office/officeart/2005/8/layout/vList5"/>
    <dgm:cxn modelId="{21BA7FB1-8A83-4FDA-9AB9-B43DDE13C74D}" type="presParOf" srcId="{E1CE413D-BD31-4380-A7A0-B3D02F7486A5}" destId="{E32811E8-2041-455E-BFD3-E30FED60B455}" srcOrd="12" destOrd="0" presId="urn:microsoft.com/office/officeart/2005/8/layout/vList5"/>
    <dgm:cxn modelId="{FFD6FACF-91FB-4B49-A645-3401DAD28005}" type="presParOf" srcId="{E32811E8-2041-455E-BFD3-E30FED60B455}" destId="{151F0B47-892A-407A-9D12-737F6A476116}" srcOrd="0" destOrd="0" presId="urn:microsoft.com/office/officeart/2005/8/layout/vList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52C9D91-6198-4AD7-9979-6BAE3E3B03E4}" type="doc">
      <dgm:prSet loTypeId="urn:microsoft.com/office/officeart/2005/8/layout/matrix3" loCatId="matrix" qsTypeId="urn:microsoft.com/office/officeart/2005/8/quickstyle/simple1" qsCatId="simple" csTypeId="urn:microsoft.com/office/officeart/2005/8/colors/colorful1" csCatId="colorful"/>
      <dgm:spPr/>
      <dgm:t>
        <a:bodyPr/>
        <a:lstStyle/>
        <a:p>
          <a:endParaRPr lang="en-US"/>
        </a:p>
      </dgm:t>
    </dgm:pt>
    <dgm:pt modelId="{B97029F6-6F0C-42A3-BC79-916A52D56054}">
      <dgm:prSet/>
      <dgm:spPr/>
      <dgm:t>
        <a:bodyPr/>
        <a:lstStyle/>
        <a:p>
          <a:r>
            <a:rPr lang="en-GB"/>
            <a:t>I believe God is still working in our world and I want to be part of this.</a:t>
          </a:r>
          <a:endParaRPr lang="en-US"/>
        </a:p>
      </dgm:t>
    </dgm:pt>
    <dgm:pt modelId="{8C953B96-661D-4C51-BC6D-FF56BD3864A5}" type="parTrans" cxnId="{041E4FAF-4589-4A61-BA67-52B66B76F293}">
      <dgm:prSet/>
      <dgm:spPr/>
      <dgm:t>
        <a:bodyPr/>
        <a:lstStyle/>
        <a:p>
          <a:endParaRPr lang="en-US"/>
        </a:p>
      </dgm:t>
    </dgm:pt>
    <dgm:pt modelId="{FB9B8490-E765-441C-9D7A-BB485C1B605E}" type="sibTrans" cxnId="{041E4FAF-4589-4A61-BA67-52B66B76F293}">
      <dgm:prSet/>
      <dgm:spPr/>
      <dgm:t>
        <a:bodyPr/>
        <a:lstStyle/>
        <a:p>
          <a:endParaRPr lang="en-US"/>
        </a:p>
      </dgm:t>
    </dgm:pt>
    <dgm:pt modelId="{8AC0E21F-D60F-4077-9FDE-629EA1C98CE6}">
      <dgm:prSet/>
      <dgm:spPr/>
      <dgm:t>
        <a:bodyPr/>
        <a:lstStyle/>
        <a:p>
          <a:r>
            <a:rPr lang="en-GB"/>
            <a:t>I want my life to be about mission and I know that mission isn’t someone else’s job – it’s mine.</a:t>
          </a:r>
          <a:endParaRPr lang="en-US"/>
        </a:p>
      </dgm:t>
    </dgm:pt>
    <dgm:pt modelId="{EC35CDB1-0EB2-4DFB-8311-AFE6E265B1DB}" type="parTrans" cxnId="{0E81F4F1-3A2C-45B9-AFCE-411FF4214C8B}">
      <dgm:prSet/>
      <dgm:spPr/>
      <dgm:t>
        <a:bodyPr/>
        <a:lstStyle/>
        <a:p>
          <a:endParaRPr lang="en-US"/>
        </a:p>
      </dgm:t>
    </dgm:pt>
    <dgm:pt modelId="{7973E1B7-9D7E-4A3F-8B5C-9AECF99AC1E0}" type="sibTrans" cxnId="{0E81F4F1-3A2C-45B9-AFCE-411FF4214C8B}">
      <dgm:prSet/>
      <dgm:spPr/>
      <dgm:t>
        <a:bodyPr/>
        <a:lstStyle/>
        <a:p>
          <a:endParaRPr lang="en-US"/>
        </a:p>
      </dgm:t>
    </dgm:pt>
    <dgm:pt modelId="{590BF24D-9AFB-46E9-B43B-29E3586C6995}">
      <dgm:prSet/>
      <dgm:spPr/>
      <dgm:t>
        <a:bodyPr/>
        <a:lstStyle/>
        <a:p>
          <a:r>
            <a:rPr lang="en-GB"/>
            <a:t>I want to live for Jesus daily and I realise I need fuel for this journey</a:t>
          </a:r>
          <a:endParaRPr lang="en-US"/>
        </a:p>
      </dgm:t>
    </dgm:pt>
    <dgm:pt modelId="{941CE157-9589-4401-BBF9-1CC13238065E}" type="parTrans" cxnId="{98A3C051-CC7A-4B79-8C75-4F8020C5D021}">
      <dgm:prSet/>
      <dgm:spPr/>
      <dgm:t>
        <a:bodyPr/>
        <a:lstStyle/>
        <a:p>
          <a:endParaRPr lang="en-US"/>
        </a:p>
      </dgm:t>
    </dgm:pt>
    <dgm:pt modelId="{389EABB0-9F29-4D75-A6D9-26E98B6A27FA}" type="sibTrans" cxnId="{98A3C051-CC7A-4B79-8C75-4F8020C5D021}">
      <dgm:prSet/>
      <dgm:spPr/>
      <dgm:t>
        <a:bodyPr/>
        <a:lstStyle/>
        <a:p>
          <a:endParaRPr lang="en-US"/>
        </a:p>
      </dgm:t>
    </dgm:pt>
    <dgm:pt modelId="{2E8E4289-E592-48CE-B8A2-926E51C03739}">
      <dgm:prSet/>
      <dgm:spPr/>
      <dgm:t>
        <a:bodyPr/>
        <a:lstStyle/>
        <a:p>
          <a:r>
            <a:rPr lang="en-GB"/>
            <a:t>As a part of this missional community, I will aim to keep mission a priority</a:t>
          </a:r>
          <a:endParaRPr lang="en-US"/>
        </a:p>
      </dgm:t>
    </dgm:pt>
    <dgm:pt modelId="{1A569A07-385D-4101-85EC-9511896E0A49}" type="parTrans" cxnId="{A6417789-F937-43FE-B204-86AF0B704A3A}">
      <dgm:prSet/>
      <dgm:spPr/>
      <dgm:t>
        <a:bodyPr/>
        <a:lstStyle/>
        <a:p>
          <a:endParaRPr lang="en-US"/>
        </a:p>
      </dgm:t>
    </dgm:pt>
    <dgm:pt modelId="{494663A4-19A3-42CD-87F1-E008BD248812}" type="sibTrans" cxnId="{A6417789-F937-43FE-B204-86AF0B704A3A}">
      <dgm:prSet/>
      <dgm:spPr/>
      <dgm:t>
        <a:bodyPr/>
        <a:lstStyle/>
        <a:p>
          <a:endParaRPr lang="en-US"/>
        </a:p>
      </dgm:t>
    </dgm:pt>
    <dgm:pt modelId="{3C39F028-EE81-485B-8ED3-64F7841B0713}" type="pres">
      <dgm:prSet presAssocID="{752C9D91-6198-4AD7-9979-6BAE3E3B03E4}" presName="matrix" presStyleCnt="0">
        <dgm:presLayoutVars>
          <dgm:chMax val="1"/>
          <dgm:dir/>
          <dgm:resizeHandles val="exact"/>
        </dgm:presLayoutVars>
      </dgm:prSet>
      <dgm:spPr/>
    </dgm:pt>
    <dgm:pt modelId="{F6DE39F6-72DC-4F7B-A4DD-D2AA2154B1A9}" type="pres">
      <dgm:prSet presAssocID="{752C9D91-6198-4AD7-9979-6BAE3E3B03E4}" presName="diamond" presStyleLbl="bgShp" presStyleIdx="0" presStyleCnt="1"/>
      <dgm:spPr/>
    </dgm:pt>
    <dgm:pt modelId="{EA5BEF7B-BE45-4AC9-A593-9DC518179E81}" type="pres">
      <dgm:prSet presAssocID="{752C9D91-6198-4AD7-9979-6BAE3E3B03E4}" presName="quad1" presStyleLbl="node1" presStyleIdx="0" presStyleCnt="4">
        <dgm:presLayoutVars>
          <dgm:chMax val="0"/>
          <dgm:chPref val="0"/>
          <dgm:bulletEnabled val="1"/>
        </dgm:presLayoutVars>
      </dgm:prSet>
      <dgm:spPr/>
    </dgm:pt>
    <dgm:pt modelId="{8A07A675-6779-470D-9F41-58A913C82E5F}" type="pres">
      <dgm:prSet presAssocID="{752C9D91-6198-4AD7-9979-6BAE3E3B03E4}" presName="quad2" presStyleLbl="node1" presStyleIdx="1" presStyleCnt="4">
        <dgm:presLayoutVars>
          <dgm:chMax val="0"/>
          <dgm:chPref val="0"/>
          <dgm:bulletEnabled val="1"/>
        </dgm:presLayoutVars>
      </dgm:prSet>
      <dgm:spPr/>
    </dgm:pt>
    <dgm:pt modelId="{41836FA7-176E-4C90-ACA0-8688F8804C60}" type="pres">
      <dgm:prSet presAssocID="{752C9D91-6198-4AD7-9979-6BAE3E3B03E4}" presName="quad3" presStyleLbl="node1" presStyleIdx="2" presStyleCnt="4">
        <dgm:presLayoutVars>
          <dgm:chMax val="0"/>
          <dgm:chPref val="0"/>
          <dgm:bulletEnabled val="1"/>
        </dgm:presLayoutVars>
      </dgm:prSet>
      <dgm:spPr/>
    </dgm:pt>
    <dgm:pt modelId="{D0D06E4B-1F86-4193-B826-EE2BAC7A6A14}" type="pres">
      <dgm:prSet presAssocID="{752C9D91-6198-4AD7-9979-6BAE3E3B03E4}" presName="quad4" presStyleLbl="node1" presStyleIdx="3" presStyleCnt="4">
        <dgm:presLayoutVars>
          <dgm:chMax val="0"/>
          <dgm:chPref val="0"/>
          <dgm:bulletEnabled val="1"/>
        </dgm:presLayoutVars>
      </dgm:prSet>
      <dgm:spPr/>
    </dgm:pt>
  </dgm:ptLst>
  <dgm:cxnLst>
    <dgm:cxn modelId="{98A3C051-CC7A-4B79-8C75-4F8020C5D021}" srcId="{752C9D91-6198-4AD7-9979-6BAE3E3B03E4}" destId="{590BF24D-9AFB-46E9-B43B-29E3586C6995}" srcOrd="2" destOrd="0" parTransId="{941CE157-9589-4401-BBF9-1CC13238065E}" sibTransId="{389EABB0-9F29-4D75-A6D9-26E98B6A27FA}"/>
    <dgm:cxn modelId="{17B96574-507D-47E8-8237-CD71B4FDC411}" type="presOf" srcId="{590BF24D-9AFB-46E9-B43B-29E3586C6995}" destId="{41836FA7-176E-4C90-ACA0-8688F8804C60}" srcOrd="0" destOrd="0" presId="urn:microsoft.com/office/officeart/2005/8/layout/matrix3"/>
    <dgm:cxn modelId="{D3073B86-58A1-44E5-B9C3-762E81D3045F}" type="presOf" srcId="{752C9D91-6198-4AD7-9979-6BAE3E3B03E4}" destId="{3C39F028-EE81-485B-8ED3-64F7841B0713}" srcOrd="0" destOrd="0" presId="urn:microsoft.com/office/officeart/2005/8/layout/matrix3"/>
    <dgm:cxn modelId="{A6417789-F937-43FE-B204-86AF0B704A3A}" srcId="{752C9D91-6198-4AD7-9979-6BAE3E3B03E4}" destId="{2E8E4289-E592-48CE-B8A2-926E51C03739}" srcOrd="3" destOrd="0" parTransId="{1A569A07-385D-4101-85EC-9511896E0A49}" sibTransId="{494663A4-19A3-42CD-87F1-E008BD248812}"/>
    <dgm:cxn modelId="{041E4FAF-4589-4A61-BA67-52B66B76F293}" srcId="{752C9D91-6198-4AD7-9979-6BAE3E3B03E4}" destId="{B97029F6-6F0C-42A3-BC79-916A52D56054}" srcOrd="0" destOrd="0" parTransId="{8C953B96-661D-4C51-BC6D-FF56BD3864A5}" sibTransId="{FB9B8490-E765-441C-9D7A-BB485C1B605E}"/>
    <dgm:cxn modelId="{0B4FA1C1-312A-416A-BE06-62AC3D05795F}" type="presOf" srcId="{2E8E4289-E592-48CE-B8A2-926E51C03739}" destId="{D0D06E4B-1F86-4193-B826-EE2BAC7A6A14}" srcOrd="0" destOrd="0" presId="urn:microsoft.com/office/officeart/2005/8/layout/matrix3"/>
    <dgm:cxn modelId="{83F2F9CC-F74F-47A7-8816-1DB113C4AD89}" type="presOf" srcId="{8AC0E21F-D60F-4077-9FDE-629EA1C98CE6}" destId="{8A07A675-6779-470D-9F41-58A913C82E5F}" srcOrd="0" destOrd="0" presId="urn:microsoft.com/office/officeart/2005/8/layout/matrix3"/>
    <dgm:cxn modelId="{47F327E7-CF58-456E-8363-2292412F5D64}" type="presOf" srcId="{B97029F6-6F0C-42A3-BC79-916A52D56054}" destId="{EA5BEF7B-BE45-4AC9-A593-9DC518179E81}" srcOrd="0" destOrd="0" presId="urn:microsoft.com/office/officeart/2005/8/layout/matrix3"/>
    <dgm:cxn modelId="{0E81F4F1-3A2C-45B9-AFCE-411FF4214C8B}" srcId="{752C9D91-6198-4AD7-9979-6BAE3E3B03E4}" destId="{8AC0E21F-D60F-4077-9FDE-629EA1C98CE6}" srcOrd="1" destOrd="0" parTransId="{EC35CDB1-0EB2-4DFB-8311-AFE6E265B1DB}" sibTransId="{7973E1B7-9D7E-4A3F-8B5C-9AECF99AC1E0}"/>
    <dgm:cxn modelId="{841F04ED-97C6-402C-A1F2-257E19248310}" type="presParOf" srcId="{3C39F028-EE81-485B-8ED3-64F7841B0713}" destId="{F6DE39F6-72DC-4F7B-A4DD-D2AA2154B1A9}" srcOrd="0" destOrd="0" presId="urn:microsoft.com/office/officeart/2005/8/layout/matrix3"/>
    <dgm:cxn modelId="{9D3AD4B0-8289-4393-8825-77834D1B7F42}" type="presParOf" srcId="{3C39F028-EE81-485B-8ED3-64F7841B0713}" destId="{EA5BEF7B-BE45-4AC9-A593-9DC518179E81}" srcOrd="1" destOrd="0" presId="urn:microsoft.com/office/officeart/2005/8/layout/matrix3"/>
    <dgm:cxn modelId="{A7645D79-E566-40D1-AEBC-7324AF5514AF}" type="presParOf" srcId="{3C39F028-EE81-485B-8ED3-64F7841B0713}" destId="{8A07A675-6779-470D-9F41-58A913C82E5F}" srcOrd="2" destOrd="0" presId="urn:microsoft.com/office/officeart/2005/8/layout/matrix3"/>
    <dgm:cxn modelId="{738BBE40-9E46-45B4-85A4-53AC64235D28}" type="presParOf" srcId="{3C39F028-EE81-485B-8ED3-64F7841B0713}" destId="{41836FA7-176E-4C90-ACA0-8688F8804C60}" srcOrd="3" destOrd="0" presId="urn:microsoft.com/office/officeart/2005/8/layout/matrix3"/>
    <dgm:cxn modelId="{B039905D-1C5A-44D8-A102-2CF3DD519FC1}" type="presParOf" srcId="{3C39F028-EE81-485B-8ED3-64F7841B0713}" destId="{D0D06E4B-1F86-4193-B826-EE2BAC7A6A14}" srcOrd="4" destOrd="0" presId="urn:microsoft.com/office/officeart/2005/8/layout/matrix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5A27949-82D3-46F2-BC53-6E26863D5D6F}" type="doc">
      <dgm:prSet loTypeId="urn:microsoft.com/office/officeart/2018/5/layout/IconCircleLabelList" loCatId="icon" qsTypeId="urn:microsoft.com/office/officeart/2005/8/quickstyle/simple1" qsCatId="simple" csTypeId="urn:microsoft.com/office/officeart/2018/5/colors/Iconchunking_coloredtext_colorful1" csCatId="colorful" phldr="1"/>
      <dgm:spPr/>
      <dgm:t>
        <a:bodyPr/>
        <a:lstStyle/>
        <a:p>
          <a:endParaRPr lang="en-US"/>
        </a:p>
      </dgm:t>
    </dgm:pt>
    <dgm:pt modelId="{A4273FFC-C82B-4E38-94A6-718711CD2CCE}">
      <dgm:prSet/>
      <dgm:spPr/>
      <dgm:t>
        <a:bodyPr/>
        <a:lstStyle/>
        <a:p>
          <a:pPr>
            <a:defRPr cap="all"/>
          </a:pPr>
          <a:r>
            <a:rPr lang="en-GB"/>
            <a:t>Different personalities with different experiences and ideas working together</a:t>
          </a:r>
          <a:endParaRPr lang="en-US"/>
        </a:p>
      </dgm:t>
    </dgm:pt>
    <dgm:pt modelId="{5887C016-2A5B-44AB-8D46-68C27CDC97E3}" type="parTrans" cxnId="{89CAF004-3578-431A-9BA7-A66E3821AA6A}">
      <dgm:prSet/>
      <dgm:spPr/>
      <dgm:t>
        <a:bodyPr/>
        <a:lstStyle/>
        <a:p>
          <a:endParaRPr lang="en-US"/>
        </a:p>
      </dgm:t>
    </dgm:pt>
    <dgm:pt modelId="{0DDD4E83-E15E-44A3-95DC-B725B02FF02A}" type="sibTrans" cxnId="{89CAF004-3578-431A-9BA7-A66E3821AA6A}">
      <dgm:prSet/>
      <dgm:spPr/>
      <dgm:t>
        <a:bodyPr/>
        <a:lstStyle/>
        <a:p>
          <a:endParaRPr lang="en-US"/>
        </a:p>
      </dgm:t>
    </dgm:pt>
    <dgm:pt modelId="{F07B8434-D10D-40B2-B124-6717E1377203}">
      <dgm:prSet/>
      <dgm:spPr/>
      <dgm:t>
        <a:bodyPr/>
        <a:lstStyle/>
        <a:p>
          <a:pPr>
            <a:defRPr cap="all"/>
          </a:pPr>
          <a:r>
            <a:rPr lang="en-GB"/>
            <a:t>Ensuring we have the resources we need</a:t>
          </a:r>
          <a:endParaRPr lang="en-US"/>
        </a:p>
      </dgm:t>
    </dgm:pt>
    <dgm:pt modelId="{830DABF4-449A-4301-936A-55DEE8083C2B}" type="parTrans" cxnId="{DF04AE2F-18ED-4297-B807-F6B69E2BAC73}">
      <dgm:prSet/>
      <dgm:spPr/>
      <dgm:t>
        <a:bodyPr/>
        <a:lstStyle/>
        <a:p>
          <a:endParaRPr lang="en-US"/>
        </a:p>
      </dgm:t>
    </dgm:pt>
    <dgm:pt modelId="{D43A5D4E-20AC-437B-A7F0-F6F8A8C8F3A9}" type="sibTrans" cxnId="{DF04AE2F-18ED-4297-B807-F6B69E2BAC73}">
      <dgm:prSet/>
      <dgm:spPr/>
      <dgm:t>
        <a:bodyPr/>
        <a:lstStyle/>
        <a:p>
          <a:endParaRPr lang="en-US"/>
        </a:p>
      </dgm:t>
    </dgm:pt>
    <dgm:pt modelId="{701C97BE-A937-487A-A7BD-5F95989B6B6C}">
      <dgm:prSet/>
      <dgm:spPr/>
      <dgm:t>
        <a:bodyPr/>
        <a:lstStyle/>
        <a:p>
          <a:pPr>
            <a:defRPr cap="all"/>
          </a:pPr>
          <a:r>
            <a:rPr lang="en-GB" dirty="0"/>
            <a:t>Setting and agreeing rules and boundaries with the young people which everyone can work with</a:t>
          </a:r>
          <a:endParaRPr lang="en-US" dirty="0"/>
        </a:p>
      </dgm:t>
    </dgm:pt>
    <dgm:pt modelId="{CBE78A05-300E-410B-8DAD-4B75F6D47E37}" type="parTrans" cxnId="{FB4FA320-2FCD-449C-AC5D-C339D0A19AF4}">
      <dgm:prSet/>
      <dgm:spPr/>
      <dgm:t>
        <a:bodyPr/>
        <a:lstStyle/>
        <a:p>
          <a:endParaRPr lang="en-US"/>
        </a:p>
      </dgm:t>
    </dgm:pt>
    <dgm:pt modelId="{E644A07E-F3F2-4041-A7B6-279E5E1F5AF7}" type="sibTrans" cxnId="{FB4FA320-2FCD-449C-AC5D-C339D0A19AF4}">
      <dgm:prSet/>
      <dgm:spPr/>
      <dgm:t>
        <a:bodyPr/>
        <a:lstStyle/>
        <a:p>
          <a:endParaRPr lang="en-US"/>
        </a:p>
      </dgm:t>
    </dgm:pt>
    <dgm:pt modelId="{11B7924A-159C-4EC2-B29F-82B36A095342}">
      <dgm:prSet/>
      <dgm:spPr/>
      <dgm:t>
        <a:bodyPr/>
        <a:lstStyle/>
        <a:p>
          <a:pPr>
            <a:defRPr cap="all"/>
          </a:pPr>
          <a:r>
            <a:rPr lang="en-GB"/>
            <a:t>Mobile phones </a:t>
          </a:r>
          <a:endParaRPr lang="en-US"/>
        </a:p>
      </dgm:t>
    </dgm:pt>
    <dgm:pt modelId="{301B0D10-01E6-434C-A835-7A67E754DFAF}" type="parTrans" cxnId="{836A23F4-7B03-4ECB-A471-5749E4CF9D98}">
      <dgm:prSet/>
      <dgm:spPr/>
      <dgm:t>
        <a:bodyPr/>
        <a:lstStyle/>
        <a:p>
          <a:endParaRPr lang="en-US"/>
        </a:p>
      </dgm:t>
    </dgm:pt>
    <dgm:pt modelId="{926A8F54-C65A-49E1-BBAF-38CE54EC0801}" type="sibTrans" cxnId="{836A23F4-7B03-4ECB-A471-5749E4CF9D98}">
      <dgm:prSet/>
      <dgm:spPr/>
      <dgm:t>
        <a:bodyPr/>
        <a:lstStyle/>
        <a:p>
          <a:endParaRPr lang="en-US"/>
        </a:p>
      </dgm:t>
    </dgm:pt>
    <dgm:pt modelId="{024AB1D6-81E1-43D6-A10E-F7ADD2D8B99C}">
      <dgm:prSet/>
      <dgm:spPr/>
      <dgm:t>
        <a:bodyPr/>
        <a:lstStyle/>
        <a:p>
          <a:pPr>
            <a:defRPr cap="all"/>
          </a:pPr>
          <a:r>
            <a:rPr lang="en-GB"/>
            <a:t>Reliability</a:t>
          </a:r>
          <a:endParaRPr lang="en-US"/>
        </a:p>
      </dgm:t>
    </dgm:pt>
    <dgm:pt modelId="{3A42FE28-E085-4F67-B9BB-BBB1E668BAC7}" type="parTrans" cxnId="{AE5B0E96-21A9-4666-AF01-49DF3ACFAA4D}">
      <dgm:prSet/>
      <dgm:spPr/>
      <dgm:t>
        <a:bodyPr/>
        <a:lstStyle/>
        <a:p>
          <a:endParaRPr lang="en-US"/>
        </a:p>
      </dgm:t>
    </dgm:pt>
    <dgm:pt modelId="{0DE54975-4494-46B8-8414-8A692F51AC81}" type="sibTrans" cxnId="{AE5B0E96-21A9-4666-AF01-49DF3ACFAA4D}">
      <dgm:prSet/>
      <dgm:spPr/>
      <dgm:t>
        <a:bodyPr/>
        <a:lstStyle/>
        <a:p>
          <a:endParaRPr lang="en-US"/>
        </a:p>
      </dgm:t>
    </dgm:pt>
    <dgm:pt modelId="{E9EFD2C3-4F5F-461A-BFA8-850449388909}">
      <dgm:prSet/>
      <dgm:spPr/>
      <dgm:t>
        <a:bodyPr/>
        <a:lstStyle/>
        <a:p>
          <a:pPr>
            <a:defRPr cap="all"/>
          </a:pPr>
          <a:r>
            <a:rPr lang="en-GB"/>
            <a:t>Sharing the workload</a:t>
          </a:r>
          <a:endParaRPr lang="en-US"/>
        </a:p>
      </dgm:t>
    </dgm:pt>
    <dgm:pt modelId="{8F025845-086C-47ED-A7B5-B7EA5DAAED63}" type="parTrans" cxnId="{5857EC41-CDBD-469E-9D29-0779CB1E72FA}">
      <dgm:prSet/>
      <dgm:spPr/>
      <dgm:t>
        <a:bodyPr/>
        <a:lstStyle/>
        <a:p>
          <a:endParaRPr lang="en-US"/>
        </a:p>
      </dgm:t>
    </dgm:pt>
    <dgm:pt modelId="{DC6A17B4-3937-4BE1-BC33-6C74F7887D0D}" type="sibTrans" cxnId="{5857EC41-CDBD-469E-9D29-0779CB1E72FA}">
      <dgm:prSet/>
      <dgm:spPr/>
      <dgm:t>
        <a:bodyPr/>
        <a:lstStyle/>
        <a:p>
          <a:endParaRPr lang="en-US"/>
        </a:p>
      </dgm:t>
    </dgm:pt>
    <dgm:pt modelId="{47CB8362-A50B-4735-9BF1-CC16C0D57410}" type="pres">
      <dgm:prSet presAssocID="{C5A27949-82D3-46F2-BC53-6E26863D5D6F}" presName="root" presStyleCnt="0">
        <dgm:presLayoutVars>
          <dgm:dir/>
          <dgm:resizeHandles val="exact"/>
        </dgm:presLayoutVars>
      </dgm:prSet>
      <dgm:spPr/>
    </dgm:pt>
    <dgm:pt modelId="{425B222D-84D6-4EB8-8BD3-8907ABF0599A}" type="pres">
      <dgm:prSet presAssocID="{A4273FFC-C82B-4E38-94A6-718711CD2CCE}" presName="compNode" presStyleCnt="0"/>
      <dgm:spPr/>
    </dgm:pt>
    <dgm:pt modelId="{13DC6A85-52B1-4998-8919-9135A6394248}" type="pres">
      <dgm:prSet presAssocID="{A4273FFC-C82B-4E38-94A6-718711CD2CCE}" presName="iconBgRect" presStyleLbl="bgShp" presStyleIdx="0" presStyleCnt="6"/>
      <dgm:spPr/>
    </dgm:pt>
    <dgm:pt modelId="{35DE6ED3-DCBC-4096-B38C-4E38A73CD34E}" type="pres">
      <dgm:prSet presAssocID="{A4273FFC-C82B-4E38-94A6-718711CD2CCE}" presName="iconRect" presStyleLbl="node1" presStyleIdx="0"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Group"/>
        </a:ext>
      </dgm:extLst>
    </dgm:pt>
    <dgm:pt modelId="{966C30AB-5D7D-4877-8FED-BF00B1C57F0D}" type="pres">
      <dgm:prSet presAssocID="{A4273FFC-C82B-4E38-94A6-718711CD2CCE}" presName="spaceRect" presStyleCnt="0"/>
      <dgm:spPr/>
    </dgm:pt>
    <dgm:pt modelId="{FBAD032B-C0B4-4448-98FF-75190197EC57}" type="pres">
      <dgm:prSet presAssocID="{A4273FFC-C82B-4E38-94A6-718711CD2CCE}" presName="textRect" presStyleLbl="revTx" presStyleIdx="0" presStyleCnt="6">
        <dgm:presLayoutVars>
          <dgm:chMax val="1"/>
          <dgm:chPref val="1"/>
        </dgm:presLayoutVars>
      </dgm:prSet>
      <dgm:spPr/>
    </dgm:pt>
    <dgm:pt modelId="{35177245-0F6F-43B9-87EB-45FD16231B66}" type="pres">
      <dgm:prSet presAssocID="{0DDD4E83-E15E-44A3-95DC-B725B02FF02A}" presName="sibTrans" presStyleCnt="0"/>
      <dgm:spPr/>
    </dgm:pt>
    <dgm:pt modelId="{75C34D28-7CA5-4FEE-BE55-E5526C42A9EB}" type="pres">
      <dgm:prSet presAssocID="{F07B8434-D10D-40B2-B124-6717E1377203}" presName="compNode" presStyleCnt="0"/>
      <dgm:spPr/>
    </dgm:pt>
    <dgm:pt modelId="{3C739DDC-5F3F-48A2-B05D-9F683FFEFD1B}" type="pres">
      <dgm:prSet presAssocID="{F07B8434-D10D-40B2-B124-6717E1377203}" presName="iconBgRect" presStyleLbl="bgShp" presStyleIdx="1" presStyleCnt="6"/>
      <dgm:spPr/>
    </dgm:pt>
    <dgm:pt modelId="{1ABAA66A-56B9-4B88-A27D-21053830F829}" type="pres">
      <dgm:prSet presAssocID="{F07B8434-D10D-40B2-B124-6717E1377203}" presName="iconRect" presStyleLbl="node1" presStyleIdx="1"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Users"/>
        </a:ext>
      </dgm:extLst>
    </dgm:pt>
    <dgm:pt modelId="{6D602666-4E8C-48A7-BF97-0D67E5A72FDA}" type="pres">
      <dgm:prSet presAssocID="{F07B8434-D10D-40B2-B124-6717E1377203}" presName="spaceRect" presStyleCnt="0"/>
      <dgm:spPr/>
    </dgm:pt>
    <dgm:pt modelId="{851D3466-EBC5-4CF8-8D3A-6C6522DE70BE}" type="pres">
      <dgm:prSet presAssocID="{F07B8434-D10D-40B2-B124-6717E1377203}" presName="textRect" presStyleLbl="revTx" presStyleIdx="1" presStyleCnt="6">
        <dgm:presLayoutVars>
          <dgm:chMax val="1"/>
          <dgm:chPref val="1"/>
        </dgm:presLayoutVars>
      </dgm:prSet>
      <dgm:spPr/>
    </dgm:pt>
    <dgm:pt modelId="{9F50F17C-1D0E-4E51-A871-AA7C64BD9F4E}" type="pres">
      <dgm:prSet presAssocID="{D43A5D4E-20AC-437B-A7F0-F6F8A8C8F3A9}" presName="sibTrans" presStyleCnt="0"/>
      <dgm:spPr/>
    </dgm:pt>
    <dgm:pt modelId="{DC697223-C192-4212-8F11-1B9B9019DDB4}" type="pres">
      <dgm:prSet presAssocID="{701C97BE-A937-487A-A7BD-5F95989B6B6C}" presName="compNode" presStyleCnt="0"/>
      <dgm:spPr/>
    </dgm:pt>
    <dgm:pt modelId="{5C049AA0-DF9F-4585-8F75-528E53094EEC}" type="pres">
      <dgm:prSet presAssocID="{701C97BE-A937-487A-A7BD-5F95989B6B6C}" presName="iconBgRect" presStyleLbl="bgShp" presStyleIdx="2" presStyleCnt="6"/>
      <dgm:spPr/>
    </dgm:pt>
    <dgm:pt modelId="{AC2D15F7-A218-4FF6-AE2C-9BD1F5DA82AB}" type="pres">
      <dgm:prSet presAssocID="{701C97BE-A937-487A-A7BD-5F95989B6B6C}" presName="iconRect" presStyleLbl="node1" presStyleIdx="2"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Handshake"/>
        </a:ext>
      </dgm:extLst>
    </dgm:pt>
    <dgm:pt modelId="{75E5936D-43A0-4C5F-A278-C37B40E4CAD4}" type="pres">
      <dgm:prSet presAssocID="{701C97BE-A937-487A-A7BD-5F95989B6B6C}" presName="spaceRect" presStyleCnt="0"/>
      <dgm:spPr/>
    </dgm:pt>
    <dgm:pt modelId="{9B8FBD70-0ADF-45F5-80F8-DD4483D274A9}" type="pres">
      <dgm:prSet presAssocID="{701C97BE-A937-487A-A7BD-5F95989B6B6C}" presName="textRect" presStyleLbl="revTx" presStyleIdx="2" presStyleCnt="6">
        <dgm:presLayoutVars>
          <dgm:chMax val="1"/>
          <dgm:chPref val="1"/>
        </dgm:presLayoutVars>
      </dgm:prSet>
      <dgm:spPr/>
    </dgm:pt>
    <dgm:pt modelId="{1D7D6E34-C0AE-40DF-8530-34FBBEFF6780}" type="pres">
      <dgm:prSet presAssocID="{E644A07E-F3F2-4041-A7B6-279E5E1F5AF7}" presName="sibTrans" presStyleCnt="0"/>
      <dgm:spPr/>
    </dgm:pt>
    <dgm:pt modelId="{4F2F60C9-D276-44EA-BB62-617E51B8B279}" type="pres">
      <dgm:prSet presAssocID="{11B7924A-159C-4EC2-B29F-82B36A095342}" presName="compNode" presStyleCnt="0"/>
      <dgm:spPr/>
    </dgm:pt>
    <dgm:pt modelId="{2EC0B197-83A1-41DC-B6D6-612894578005}" type="pres">
      <dgm:prSet presAssocID="{11B7924A-159C-4EC2-B29F-82B36A095342}" presName="iconBgRect" presStyleLbl="bgShp" presStyleIdx="3" presStyleCnt="6"/>
      <dgm:spPr/>
    </dgm:pt>
    <dgm:pt modelId="{764F2D62-E40F-46E9-A522-FA609CA6117D}" type="pres">
      <dgm:prSet presAssocID="{11B7924A-159C-4EC2-B29F-82B36A095342}" presName="iconRect" presStyleLbl="node1" presStyleIdx="3"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mart Phone"/>
        </a:ext>
      </dgm:extLst>
    </dgm:pt>
    <dgm:pt modelId="{56374D5B-58C6-4BA5-B1BE-E9A70437C1E7}" type="pres">
      <dgm:prSet presAssocID="{11B7924A-159C-4EC2-B29F-82B36A095342}" presName="spaceRect" presStyleCnt="0"/>
      <dgm:spPr/>
    </dgm:pt>
    <dgm:pt modelId="{FB549AE0-4C86-46F1-8B80-81A9623FD786}" type="pres">
      <dgm:prSet presAssocID="{11B7924A-159C-4EC2-B29F-82B36A095342}" presName="textRect" presStyleLbl="revTx" presStyleIdx="3" presStyleCnt="6">
        <dgm:presLayoutVars>
          <dgm:chMax val="1"/>
          <dgm:chPref val="1"/>
        </dgm:presLayoutVars>
      </dgm:prSet>
      <dgm:spPr/>
    </dgm:pt>
    <dgm:pt modelId="{6F9C7318-4640-4CDF-A870-116C7E22860B}" type="pres">
      <dgm:prSet presAssocID="{926A8F54-C65A-49E1-BBAF-38CE54EC0801}" presName="sibTrans" presStyleCnt="0"/>
      <dgm:spPr/>
    </dgm:pt>
    <dgm:pt modelId="{F1687DFF-8371-476C-AC17-97176C28F52F}" type="pres">
      <dgm:prSet presAssocID="{024AB1D6-81E1-43D6-A10E-F7ADD2D8B99C}" presName="compNode" presStyleCnt="0"/>
      <dgm:spPr/>
    </dgm:pt>
    <dgm:pt modelId="{3EDF7E6B-BF3F-4D66-A9C2-F3D343B243A7}" type="pres">
      <dgm:prSet presAssocID="{024AB1D6-81E1-43D6-A10E-F7ADD2D8B99C}" presName="iconBgRect" presStyleLbl="bgShp" presStyleIdx="4" presStyleCnt="6"/>
      <dgm:spPr/>
    </dgm:pt>
    <dgm:pt modelId="{DD7CD731-A34F-42CB-B8FB-B05F0FD2EA64}" type="pres">
      <dgm:prSet presAssocID="{024AB1D6-81E1-43D6-A10E-F7ADD2D8B99C}" presName="iconRect" presStyleLbl="node1" presStyleIdx="4"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Checkmark"/>
        </a:ext>
      </dgm:extLst>
    </dgm:pt>
    <dgm:pt modelId="{2158167D-BBD9-4BC8-9177-034F0EF19601}" type="pres">
      <dgm:prSet presAssocID="{024AB1D6-81E1-43D6-A10E-F7ADD2D8B99C}" presName="spaceRect" presStyleCnt="0"/>
      <dgm:spPr/>
    </dgm:pt>
    <dgm:pt modelId="{D0251756-4B86-436C-8648-35BAA2C00431}" type="pres">
      <dgm:prSet presAssocID="{024AB1D6-81E1-43D6-A10E-F7ADD2D8B99C}" presName="textRect" presStyleLbl="revTx" presStyleIdx="4" presStyleCnt="6">
        <dgm:presLayoutVars>
          <dgm:chMax val="1"/>
          <dgm:chPref val="1"/>
        </dgm:presLayoutVars>
      </dgm:prSet>
      <dgm:spPr/>
    </dgm:pt>
    <dgm:pt modelId="{5CF98004-ADC0-435E-83D5-2C0B64B959FC}" type="pres">
      <dgm:prSet presAssocID="{0DE54975-4494-46B8-8414-8A692F51AC81}" presName="sibTrans" presStyleCnt="0"/>
      <dgm:spPr/>
    </dgm:pt>
    <dgm:pt modelId="{2FE45D28-C208-490E-855D-5C31506FD030}" type="pres">
      <dgm:prSet presAssocID="{E9EFD2C3-4F5F-461A-BFA8-850449388909}" presName="compNode" presStyleCnt="0"/>
      <dgm:spPr/>
    </dgm:pt>
    <dgm:pt modelId="{A8BC2992-4293-434E-8A9E-0E52F7FE4A9F}" type="pres">
      <dgm:prSet presAssocID="{E9EFD2C3-4F5F-461A-BFA8-850449388909}" presName="iconBgRect" presStyleLbl="bgShp" presStyleIdx="5" presStyleCnt="6"/>
      <dgm:spPr/>
    </dgm:pt>
    <dgm:pt modelId="{62B8A543-087F-4427-890B-95BF83BBE16A}" type="pres">
      <dgm:prSet presAssocID="{E9EFD2C3-4F5F-461A-BFA8-850449388909}" presName="iconRect" presStyleLbl="node1" presStyleIdx="5"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Open Folder"/>
        </a:ext>
      </dgm:extLst>
    </dgm:pt>
    <dgm:pt modelId="{2714F486-6914-4DB0-9841-55445C2353C5}" type="pres">
      <dgm:prSet presAssocID="{E9EFD2C3-4F5F-461A-BFA8-850449388909}" presName="spaceRect" presStyleCnt="0"/>
      <dgm:spPr/>
    </dgm:pt>
    <dgm:pt modelId="{8842DD5C-22D8-4ACD-82D4-FCAC34E0CB65}" type="pres">
      <dgm:prSet presAssocID="{E9EFD2C3-4F5F-461A-BFA8-850449388909}" presName="textRect" presStyleLbl="revTx" presStyleIdx="5" presStyleCnt="6">
        <dgm:presLayoutVars>
          <dgm:chMax val="1"/>
          <dgm:chPref val="1"/>
        </dgm:presLayoutVars>
      </dgm:prSet>
      <dgm:spPr/>
    </dgm:pt>
  </dgm:ptLst>
  <dgm:cxnLst>
    <dgm:cxn modelId="{7385AB01-9685-4927-B94E-3EAE505400C2}" type="presOf" srcId="{E9EFD2C3-4F5F-461A-BFA8-850449388909}" destId="{8842DD5C-22D8-4ACD-82D4-FCAC34E0CB65}" srcOrd="0" destOrd="0" presId="urn:microsoft.com/office/officeart/2018/5/layout/IconCircleLabelList"/>
    <dgm:cxn modelId="{89CAF004-3578-431A-9BA7-A66E3821AA6A}" srcId="{C5A27949-82D3-46F2-BC53-6E26863D5D6F}" destId="{A4273FFC-C82B-4E38-94A6-718711CD2CCE}" srcOrd="0" destOrd="0" parTransId="{5887C016-2A5B-44AB-8D46-68C27CDC97E3}" sibTransId="{0DDD4E83-E15E-44A3-95DC-B725B02FF02A}"/>
    <dgm:cxn modelId="{F73E7D12-B524-47C7-84D0-7D6966AD85D0}" type="presOf" srcId="{701C97BE-A937-487A-A7BD-5F95989B6B6C}" destId="{9B8FBD70-0ADF-45F5-80F8-DD4483D274A9}" srcOrd="0" destOrd="0" presId="urn:microsoft.com/office/officeart/2018/5/layout/IconCircleLabelList"/>
    <dgm:cxn modelId="{FB4FA320-2FCD-449C-AC5D-C339D0A19AF4}" srcId="{C5A27949-82D3-46F2-BC53-6E26863D5D6F}" destId="{701C97BE-A937-487A-A7BD-5F95989B6B6C}" srcOrd="2" destOrd="0" parTransId="{CBE78A05-300E-410B-8DAD-4B75F6D47E37}" sibTransId="{E644A07E-F3F2-4041-A7B6-279E5E1F5AF7}"/>
    <dgm:cxn modelId="{B3C5192C-E7B5-4C3B-98B7-12484B3F6DB0}" type="presOf" srcId="{F07B8434-D10D-40B2-B124-6717E1377203}" destId="{851D3466-EBC5-4CF8-8D3A-6C6522DE70BE}" srcOrd="0" destOrd="0" presId="urn:microsoft.com/office/officeart/2018/5/layout/IconCircleLabelList"/>
    <dgm:cxn modelId="{DF04AE2F-18ED-4297-B807-F6B69E2BAC73}" srcId="{C5A27949-82D3-46F2-BC53-6E26863D5D6F}" destId="{F07B8434-D10D-40B2-B124-6717E1377203}" srcOrd="1" destOrd="0" parTransId="{830DABF4-449A-4301-936A-55DEE8083C2B}" sibTransId="{D43A5D4E-20AC-437B-A7F0-F6F8A8C8F3A9}"/>
    <dgm:cxn modelId="{5857EC41-CDBD-469E-9D29-0779CB1E72FA}" srcId="{C5A27949-82D3-46F2-BC53-6E26863D5D6F}" destId="{E9EFD2C3-4F5F-461A-BFA8-850449388909}" srcOrd="5" destOrd="0" parTransId="{8F025845-086C-47ED-A7B5-B7EA5DAAED63}" sibTransId="{DC6A17B4-3937-4BE1-BC33-6C74F7887D0D}"/>
    <dgm:cxn modelId="{5429E84D-82DC-4469-A02A-38507337A96E}" type="presOf" srcId="{C5A27949-82D3-46F2-BC53-6E26863D5D6F}" destId="{47CB8362-A50B-4735-9BF1-CC16C0D57410}" srcOrd="0" destOrd="0" presId="urn:microsoft.com/office/officeart/2018/5/layout/IconCircleLabelList"/>
    <dgm:cxn modelId="{17481790-BB77-4955-9EB7-40E945CE8235}" type="presOf" srcId="{11B7924A-159C-4EC2-B29F-82B36A095342}" destId="{FB549AE0-4C86-46F1-8B80-81A9623FD786}" srcOrd="0" destOrd="0" presId="urn:microsoft.com/office/officeart/2018/5/layout/IconCircleLabelList"/>
    <dgm:cxn modelId="{A6FA9091-A246-48C6-8963-237DA21FAC4A}" type="presOf" srcId="{024AB1D6-81E1-43D6-A10E-F7ADD2D8B99C}" destId="{D0251756-4B86-436C-8648-35BAA2C00431}" srcOrd="0" destOrd="0" presId="urn:microsoft.com/office/officeart/2018/5/layout/IconCircleLabelList"/>
    <dgm:cxn modelId="{AE5B0E96-21A9-4666-AF01-49DF3ACFAA4D}" srcId="{C5A27949-82D3-46F2-BC53-6E26863D5D6F}" destId="{024AB1D6-81E1-43D6-A10E-F7ADD2D8B99C}" srcOrd="4" destOrd="0" parTransId="{3A42FE28-E085-4F67-B9BB-BBB1E668BAC7}" sibTransId="{0DE54975-4494-46B8-8414-8A692F51AC81}"/>
    <dgm:cxn modelId="{061548A1-BD0B-4715-A896-BBCC791E1496}" type="presOf" srcId="{A4273FFC-C82B-4E38-94A6-718711CD2CCE}" destId="{FBAD032B-C0B4-4448-98FF-75190197EC57}" srcOrd="0" destOrd="0" presId="urn:microsoft.com/office/officeart/2018/5/layout/IconCircleLabelList"/>
    <dgm:cxn modelId="{836A23F4-7B03-4ECB-A471-5749E4CF9D98}" srcId="{C5A27949-82D3-46F2-BC53-6E26863D5D6F}" destId="{11B7924A-159C-4EC2-B29F-82B36A095342}" srcOrd="3" destOrd="0" parTransId="{301B0D10-01E6-434C-A835-7A67E754DFAF}" sibTransId="{926A8F54-C65A-49E1-BBAF-38CE54EC0801}"/>
    <dgm:cxn modelId="{833D7EC8-65CE-4BDC-8575-5029835F1E83}" type="presParOf" srcId="{47CB8362-A50B-4735-9BF1-CC16C0D57410}" destId="{425B222D-84D6-4EB8-8BD3-8907ABF0599A}" srcOrd="0" destOrd="0" presId="urn:microsoft.com/office/officeart/2018/5/layout/IconCircleLabelList"/>
    <dgm:cxn modelId="{871D63F4-BDF2-43B7-A88F-E3D6CF8E0390}" type="presParOf" srcId="{425B222D-84D6-4EB8-8BD3-8907ABF0599A}" destId="{13DC6A85-52B1-4998-8919-9135A6394248}" srcOrd="0" destOrd="0" presId="urn:microsoft.com/office/officeart/2018/5/layout/IconCircleLabelList"/>
    <dgm:cxn modelId="{C7C12B12-2956-4BA8-9ECB-0F6FF4508182}" type="presParOf" srcId="{425B222D-84D6-4EB8-8BD3-8907ABF0599A}" destId="{35DE6ED3-DCBC-4096-B38C-4E38A73CD34E}" srcOrd="1" destOrd="0" presId="urn:microsoft.com/office/officeart/2018/5/layout/IconCircleLabelList"/>
    <dgm:cxn modelId="{BBA27E9C-4551-4DFC-9F9E-11E205236B2B}" type="presParOf" srcId="{425B222D-84D6-4EB8-8BD3-8907ABF0599A}" destId="{966C30AB-5D7D-4877-8FED-BF00B1C57F0D}" srcOrd="2" destOrd="0" presId="urn:microsoft.com/office/officeart/2018/5/layout/IconCircleLabelList"/>
    <dgm:cxn modelId="{202A9C09-0E9E-472D-8434-9FA3FA5FBA2C}" type="presParOf" srcId="{425B222D-84D6-4EB8-8BD3-8907ABF0599A}" destId="{FBAD032B-C0B4-4448-98FF-75190197EC57}" srcOrd="3" destOrd="0" presId="urn:microsoft.com/office/officeart/2018/5/layout/IconCircleLabelList"/>
    <dgm:cxn modelId="{FC388199-32A1-4C5E-80C9-3290F59BE831}" type="presParOf" srcId="{47CB8362-A50B-4735-9BF1-CC16C0D57410}" destId="{35177245-0F6F-43B9-87EB-45FD16231B66}" srcOrd="1" destOrd="0" presId="urn:microsoft.com/office/officeart/2018/5/layout/IconCircleLabelList"/>
    <dgm:cxn modelId="{E329CF2E-6ECD-47EF-B869-84BFB2D844F8}" type="presParOf" srcId="{47CB8362-A50B-4735-9BF1-CC16C0D57410}" destId="{75C34D28-7CA5-4FEE-BE55-E5526C42A9EB}" srcOrd="2" destOrd="0" presId="urn:microsoft.com/office/officeart/2018/5/layout/IconCircleLabelList"/>
    <dgm:cxn modelId="{43D6464E-2426-4277-970A-5B16D1BE01DD}" type="presParOf" srcId="{75C34D28-7CA5-4FEE-BE55-E5526C42A9EB}" destId="{3C739DDC-5F3F-48A2-B05D-9F683FFEFD1B}" srcOrd="0" destOrd="0" presId="urn:microsoft.com/office/officeart/2018/5/layout/IconCircleLabelList"/>
    <dgm:cxn modelId="{64B156A1-04BE-46A2-9F4D-DA835B9F156D}" type="presParOf" srcId="{75C34D28-7CA5-4FEE-BE55-E5526C42A9EB}" destId="{1ABAA66A-56B9-4B88-A27D-21053830F829}" srcOrd="1" destOrd="0" presId="urn:microsoft.com/office/officeart/2018/5/layout/IconCircleLabelList"/>
    <dgm:cxn modelId="{B18C12AF-1E51-4343-BEE1-3463D4B8B193}" type="presParOf" srcId="{75C34D28-7CA5-4FEE-BE55-E5526C42A9EB}" destId="{6D602666-4E8C-48A7-BF97-0D67E5A72FDA}" srcOrd="2" destOrd="0" presId="urn:microsoft.com/office/officeart/2018/5/layout/IconCircleLabelList"/>
    <dgm:cxn modelId="{AD7DE32C-DF5D-444E-BAA7-C54E9B9F5655}" type="presParOf" srcId="{75C34D28-7CA5-4FEE-BE55-E5526C42A9EB}" destId="{851D3466-EBC5-4CF8-8D3A-6C6522DE70BE}" srcOrd="3" destOrd="0" presId="urn:microsoft.com/office/officeart/2018/5/layout/IconCircleLabelList"/>
    <dgm:cxn modelId="{7CA81A51-17CE-49D8-887A-051C9A170464}" type="presParOf" srcId="{47CB8362-A50B-4735-9BF1-CC16C0D57410}" destId="{9F50F17C-1D0E-4E51-A871-AA7C64BD9F4E}" srcOrd="3" destOrd="0" presId="urn:microsoft.com/office/officeart/2018/5/layout/IconCircleLabelList"/>
    <dgm:cxn modelId="{2D119DC5-5DB4-481A-BFA3-2C1DCFDB016B}" type="presParOf" srcId="{47CB8362-A50B-4735-9BF1-CC16C0D57410}" destId="{DC697223-C192-4212-8F11-1B9B9019DDB4}" srcOrd="4" destOrd="0" presId="urn:microsoft.com/office/officeart/2018/5/layout/IconCircleLabelList"/>
    <dgm:cxn modelId="{01047654-5A82-4BB1-A254-570DED4DE7F0}" type="presParOf" srcId="{DC697223-C192-4212-8F11-1B9B9019DDB4}" destId="{5C049AA0-DF9F-4585-8F75-528E53094EEC}" srcOrd="0" destOrd="0" presId="urn:microsoft.com/office/officeart/2018/5/layout/IconCircleLabelList"/>
    <dgm:cxn modelId="{E4494F43-B6C1-419F-93E9-E97CB6F3C8F9}" type="presParOf" srcId="{DC697223-C192-4212-8F11-1B9B9019DDB4}" destId="{AC2D15F7-A218-4FF6-AE2C-9BD1F5DA82AB}" srcOrd="1" destOrd="0" presId="urn:microsoft.com/office/officeart/2018/5/layout/IconCircleLabelList"/>
    <dgm:cxn modelId="{19A5BC89-B78B-49E7-A8AD-80FD1373E3A4}" type="presParOf" srcId="{DC697223-C192-4212-8F11-1B9B9019DDB4}" destId="{75E5936D-43A0-4C5F-A278-C37B40E4CAD4}" srcOrd="2" destOrd="0" presId="urn:microsoft.com/office/officeart/2018/5/layout/IconCircleLabelList"/>
    <dgm:cxn modelId="{17B101F4-4619-43A8-BF48-C7F50B22CDDC}" type="presParOf" srcId="{DC697223-C192-4212-8F11-1B9B9019DDB4}" destId="{9B8FBD70-0ADF-45F5-80F8-DD4483D274A9}" srcOrd="3" destOrd="0" presId="urn:microsoft.com/office/officeart/2018/5/layout/IconCircleLabelList"/>
    <dgm:cxn modelId="{B8EBEF28-9429-4A99-86EA-AAB710F411BC}" type="presParOf" srcId="{47CB8362-A50B-4735-9BF1-CC16C0D57410}" destId="{1D7D6E34-C0AE-40DF-8530-34FBBEFF6780}" srcOrd="5" destOrd="0" presId="urn:microsoft.com/office/officeart/2018/5/layout/IconCircleLabelList"/>
    <dgm:cxn modelId="{09DADAB2-726D-40A0-884B-AB6BD1A28C79}" type="presParOf" srcId="{47CB8362-A50B-4735-9BF1-CC16C0D57410}" destId="{4F2F60C9-D276-44EA-BB62-617E51B8B279}" srcOrd="6" destOrd="0" presId="urn:microsoft.com/office/officeart/2018/5/layout/IconCircleLabelList"/>
    <dgm:cxn modelId="{6668CA46-35B4-4A0C-A460-7F5ABB4AA63E}" type="presParOf" srcId="{4F2F60C9-D276-44EA-BB62-617E51B8B279}" destId="{2EC0B197-83A1-41DC-B6D6-612894578005}" srcOrd="0" destOrd="0" presId="urn:microsoft.com/office/officeart/2018/5/layout/IconCircleLabelList"/>
    <dgm:cxn modelId="{A289F9C3-15AE-41D7-9875-604E0883CEC4}" type="presParOf" srcId="{4F2F60C9-D276-44EA-BB62-617E51B8B279}" destId="{764F2D62-E40F-46E9-A522-FA609CA6117D}" srcOrd="1" destOrd="0" presId="urn:microsoft.com/office/officeart/2018/5/layout/IconCircleLabelList"/>
    <dgm:cxn modelId="{DEC784E3-D7B1-470A-84F5-B68BAF00A4CD}" type="presParOf" srcId="{4F2F60C9-D276-44EA-BB62-617E51B8B279}" destId="{56374D5B-58C6-4BA5-B1BE-E9A70437C1E7}" srcOrd="2" destOrd="0" presId="urn:microsoft.com/office/officeart/2018/5/layout/IconCircleLabelList"/>
    <dgm:cxn modelId="{5B15FD25-6413-457D-AA77-CAFFCA4F135D}" type="presParOf" srcId="{4F2F60C9-D276-44EA-BB62-617E51B8B279}" destId="{FB549AE0-4C86-46F1-8B80-81A9623FD786}" srcOrd="3" destOrd="0" presId="urn:microsoft.com/office/officeart/2018/5/layout/IconCircleLabelList"/>
    <dgm:cxn modelId="{0CB62EEE-CC33-47E9-93E1-32D25B93446D}" type="presParOf" srcId="{47CB8362-A50B-4735-9BF1-CC16C0D57410}" destId="{6F9C7318-4640-4CDF-A870-116C7E22860B}" srcOrd="7" destOrd="0" presId="urn:microsoft.com/office/officeart/2018/5/layout/IconCircleLabelList"/>
    <dgm:cxn modelId="{EFE4796C-E1D4-4260-A8B4-2C791ADA17BE}" type="presParOf" srcId="{47CB8362-A50B-4735-9BF1-CC16C0D57410}" destId="{F1687DFF-8371-476C-AC17-97176C28F52F}" srcOrd="8" destOrd="0" presId="urn:microsoft.com/office/officeart/2018/5/layout/IconCircleLabelList"/>
    <dgm:cxn modelId="{4E39BF2F-3B32-41F5-B8FB-8609200C8F1B}" type="presParOf" srcId="{F1687DFF-8371-476C-AC17-97176C28F52F}" destId="{3EDF7E6B-BF3F-4D66-A9C2-F3D343B243A7}" srcOrd="0" destOrd="0" presId="urn:microsoft.com/office/officeart/2018/5/layout/IconCircleLabelList"/>
    <dgm:cxn modelId="{F64A2803-1D92-47B2-ABD7-E5F28AB8A542}" type="presParOf" srcId="{F1687DFF-8371-476C-AC17-97176C28F52F}" destId="{DD7CD731-A34F-42CB-B8FB-B05F0FD2EA64}" srcOrd="1" destOrd="0" presId="urn:microsoft.com/office/officeart/2018/5/layout/IconCircleLabelList"/>
    <dgm:cxn modelId="{E79C7CB1-D8EE-4A68-ACA4-95735999992C}" type="presParOf" srcId="{F1687DFF-8371-476C-AC17-97176C28F52F}" destId="{2158167D-BBD9-4BC8-9177-034F0EF19601}" srcOrd="2" destOrd="0" presId="urn:microsoft.com/office/officeart/2018/5/layout/IconCircleLabelList"/>
    <dgm:cxn modelId="{0E50DD69-6E5A-4F23-A569-9FD807871382}" type="presParOf" srcId="{F1687DFF-8371-476C-AC17-97176C28F52F}" destId="{D0251756-4B86-436C-8648-35BAA2C00431}" srcOrd="3" destOrd="0" presId="urn:microsoft.com/office/officeart/2018/5/layout/IconCircleLabelList"/>
    <dgm:cxn modelId="{4A92B7AF-96BB-4F3C-9498-09968C4AFB6E}" type="presParOf" srcId="{47CB8362-A50B-4735-9BF1-CC16C0D57410}" destId="{5CF98004-ADC0-435E-83D5-2C0B64B959FC}" srcOrd="9" destOrd="0" presId="urn:microsoft.com/office/officeart/2018/5/layout/IconCircleLabelList"/>
    <dgm:cxn modelId="{FC8816B1-21D9-4B48-AEF2-54F0BADCABEF}" type="presParOf" srcId="{47CB8362-A50B-4735-9BF1-CC16C0D57410}" destId="{2FE45D28-C208-490E-855D-5C31506FD030}" srcOrd="10" destOrd="0" presId="urn:microsoft.com/office/officeart/2018/5/layout/IconCircleLabelList"/>
    <dgm:cxn modelId="{A7A76222-BC45-43EA-9D1A-A9E9C38CD904}" type="presParOf" srcId="{2FE45D28-C208-490E-855D-5C31506FD030}" destId="{A8BC2992-4293-434E-8A9E-0E52F7FE4A9F}" srcOrd="0" destOrd="0" presId="urn:microsoft.com/office/officeart/2018/5/layout/IconCircleLabelList"/>
    <dgm:cxn modelId="{0C4B104C-F26E-4A42-B82F-222C78A31A34}" type="presParOf" srcId="{2FE45D28-C208-490E-855D-5C31506FD030}" destId="{62B8A543-087F-4427-890B-95BF83BBE16A}" srcOrd="1" destOrd="0" presId="urn:microsoft.com/office/officeart/2018/5/layout/IconCircleLabelList"/>
    <dgm:cxn modelId="{6E54E151-7269-4665-B82F-DF098F80AF68}" type="presParOf" srcId="{2FE45D28-C208-490E-855D-5C31506FD030}" destId="{2714F486-6914-4DB0-9841-55445C2353C5}" srcOrd="2" destOrd="0" presId="urn:microsoft.com/office/officeart/2018/5/layout/IconCircleLabelList"/>
    <dgm:cxn modelId="{61F26E3D-F009-4E0D-96D3-789D763E9A00}" type="presParOf" srcId="{2FE45D28-C208-490E-855D-5C31506FD030}" destId="{8842DD5C-22D8-4ACD-82D4-FCAC34E0CB65}" srcOrd="3" destOrd="0" presId="urn:microsoft.com/office/officeart/2018/5/layout/IconCircle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16369D-1994-4250-B5A1-C506EDC190B3}">
      <dsp:nvSpPr>
        <dsp:cNvPr id="0" name=""/>
        <dsp:cNvSpPr/>
      </dsp:nvSpPr>
      <dsp:spPr>
        <a:xfrm>
          <a:off x="0" y="455551"/>
          <a:ext cx="6666833" cy="2233968"/>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GB" sz="2600" kern="1200" dirty="0"/>
            <a:t>The words ‘missional community’ describe a group of people committed to a task/mission and to each other.</a:t>
          </a:r>
          <a:endParaRPr lang="en-US" sz="2600" kern="1200" dirty="0"/>
        </a:p>
      </dsp:txBody>
      <dsp:txXfrm>
        <a:off x="109053" y="564604"/>
        <a:ext cx="6448727" cy="2015862"/>
      </dsp:txXfrm>
    </dsp:sp>
    <dsp:sp modelId="{A5DCC789-6F1E-460D-A3C8-63BE5A27B21B}">
      <dsp:nvSpPr>
        <dsp:cNvPr id="0" name=""/>
        <dsp:cNvSpPr/>
      </dsp:nvSpPr>
      <dsp:spPr>
        <a:xfrm>
          <a:off x="0" y="2764400"/>
          <a:ext cx="6666833" cy="2233968"/>
        </a:xfrm>
        <a:prstGeom prst="roundRect">
          <a:avLst/>
        </a:prstGeom>
        <a:gradFill rotWithShape="0">
          <a:gsLst>
            <a:gs pos="0">
              <a:schemeClr val="accent2">
                <a:hueOff val="6443614"/>
                <a:satOff val="-18493"/>
                <a:lumOff val="-29609"/>
                <a:alphaOff val="0"/>
                <a:satMod val="103000"/>
                <a:lumMod val="102000"/>
                <a:tint val="94000"/>
              </a:schemeClr>
            </a:gs>
            <a:gs pos="50000">
              <a:schemeClr val="accent2">
                <a:hueOff val="6443614"/>
                <a:satOff val="-18493"/>
                <a:lumOff val="-29609"/>
                <a:alphaOff val="0"/>
                <a:satMod val="110000"/>
                <a:lumMod val="100000"/>
                <a:shade val="100000"/>
              </a:schemeClr>
            </a:gs>
            <a:gs pos="100000">
              <a:schemeClr val="accent2">
                <a:hueOff val="6443614"/>
                <a:satOff val="-18493"/>
                <a:lumOff val="-2960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GB" sz="2600" kern="1200" dirty="0"/>
            <a:t>Community begins in the Gospels where Jesus is with others in their lives.  He helped his followers to see new possibilities, to see a greater potential in themselves, the community and the world.</a:t>
          </a:r>
          <a:endParaRPr lang="en-US" sz="2600" kern="1200" dirty="0"/>
        </a:p>
      </dsp:txBody>
      <dsp:txXfrm>
        <a:off x="109053" y="2873453"/>
        <a:ext cx="6448727" cy="201586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AA6D6F-F6BA-40C1-B890-080ED44DEE46}">
      <dsp:nvSpPr>
        <dsp:cNvPr id="0" name=""/>
        <dsp:cNvSpPr/>
      </dsp:nvSpPr>
      <dsp:spPr>
        <a:xfrm>
          <a:off x="3364992" y="371"/>
          <a:ext cx="3785616" cy="595971"/>
        </a:xfrm>
        <a:prstGeom prst="round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n-GB" sz="1600" kern="1200" dirty="0"/>
            <a:t>A mixed bunch of people with the same missional purpose</a:t>
          </a:r>
          <a:endParaRPr lang="en-US" sz="1600" kern="1200" dirty="0"/>
        </a:p>
      </dsp:txBody>
      <dsp:txXfrm>
        <a:off x="3394085" y="29464"/>
        <a:ext cx="3727430" cy="537785"/>
      </dsp:txXfrm>
    </dsp:sp>
    <dsp:sp modelId="{66E672D6-A2BE-44DD-BD48-6469C9E4C7D3}">
      <dsp:nvSpPr>
        <dsp:cNvPr id="0" name=""/>
        <dsp:cNvSpPr/>
      </dsp:nvSpPr>
      <dsp:spPr>
        <a:xfrm>
          <a:off x="3364992" y="626142"/>
          <a:ext cx="3785616" cy="595971"/>
        </a:xfrm>
        <a:prstGeom prst="round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n-GB" sz="1600" kern="1200" dirty="0"/>
            <a:t>Different Ages</a:t>
          </a:r>
          <a:endParaRPr lang="en-US" sz="1600" kern="1200" dirty="0"/>
        </a:p>
      </dsp:txBody>
      <dsp:txXfrm>
        <a:off x="3394085" y="655235"/>
        <a:ext cx="3727430" cy="537785"/>
      </dsp:txXfrm>
    </dsp:sp>
    <dsp:sp modelId="{FBEAF9C7-3028-4B31-9798-EAE3AB56F604}">
      <dsp:nvSpPr>
        <dsp:cNvPr id="0" name=""/>
        <dsp:cNvSpPr/>
      </dsp:nvSpPr>
      <dsp:spPr>
        <a:xfrm>
          <a:off x="3364992" y="1251912"/>
          <a:ext cx="3785616" cy="595971"/>
        </a:xfrm>
        <a:prstGeom prst="round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n-GB" sz="1600" kern="1200" dirty="0"/>
            <a:t>Different Skill Sets </a:t>
          </a:r>
          <a:endParaRPr lang="en-US" sz="1600" kern="1200" dirty="0"/>
        </a:p>
      </dsp:txBody>
      <dsp:txXfrm>
        <a:off x="3394085" y="1281005"/>
        <a:ext cx="3727430" cy="537785"/>
      </dsp:txXfrm>
    </dsp:sp>
    <dsp:sp modelId="{61BF438D-419C-421A-B1B9-52ABC99749A4}">
      <dsp:nvSpPr>
        <dsp:cNvPr id="0" name=""/>
        <dsp:cNvSpPr/>
      </dsp:nvSpPr>
      <dsp:spPr>
        <a:xfrm>
          <a:off x="3364992" y="1877683"/>
          <a:ext cx="3785616" cy="595971"/>
        </a:xfrm>
        <a:prstGeom prst="round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n-GB" sz="1600" kern="1200" dirty="0"/>
            <a:t>Different Experiences</a:t>
          </a:r>
          <a:endParaRPr lang="en-US" sz="1600" kern="1200" dirty="0"/>
        </a:p>
      </dsp:txBody>
      <dsp:txXfrm>
        <a:off x="3394085" y="1906776"/>
        <a:ext cx="3727430" cy="537785"/>
      </dsp:txXfrm>
    </dsp:sp>
    <dsp:sp modelId="{D7471E50-3E5C-4856-9E3B-562C3B237E55}">
      <dsp:nvSpPr>
        <dsp:cNvPr id="0" name=""/>
        <dsp:cNvSpPr/>
      </dsp:nvSpPr>
      <dsp:spPr>
        <a:xfrm>
          <a:off x="3364992" y="2503453"/>
          <a:ext cx="3785616" cy="595971"/>
        </a:xfrm>
        <a:prstGeom prst="round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n-GB" sz="1600" kern="1200" dirty="0"/>
            <a:t>A Community with a Desire for Christ-centred fellowship </a:t>
          </a:r>
          <a:endParaRPr lang="en-US" sz="1600" kern="1200" dirty="0"/>
        </a:p>
      </dsp:txBody>
      <dsp:txXfrm>
        <a:off x="3394085" y="2532546"/>
        <a:ext cx="3727430" cy="537785"/>
      </dsp:txXfrm>
    </dsp:sp>
    <dsp:sp modelId="{762F41D9-EB1D-4BD0-9FB2-43233C43E883}">
      <dsp:nvSpPr>
        <dsp:cNvPr id="0" name=""/>
        <dsp:cNvSpPr/>
      </dsp:nvSpPr>
      <dsp:spPr>
        <a:xfrm>
          <a:off x="3364992" y="3129223"/>
          <a:ext cx="3785616" cy="595971"/>
        </a:xfrm>
        <a:prstGeom prst="round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n-GB" sz="1600" kern="1200" dirty="0"/>
            <a:t>A Community that shares at a deeper level</a:t>
          </a:r>
          <a:endParaRPr lang="en-US" sz="1600" kern="1200" dirty="0"/>
        </a:p>
      </dsp:txBody>
      <dsp:txXfrm>
        <a:off x="3394085" y="3158316"/>
        <a:ext cx="3727430" cy="537785"/>
      </dsp:txXfrm>
    </dsp:sp>
    <dsp:sp modelId="{151F0B47-892A-407A-9D12-737F6A476116}">
      <dsp:nvSpPr>
        <dsp:cNvPr id="0" name=""/>
        <dsp:cNvSpPr/>
      </dsp:nvSpPr>
      <dsp:spPr>
        <a:xfrm>
          <a:off x="3364992" y="3754994"/>
          <a:ext cx="3785616" cy="595971"/>
        </a:xfrm>
        <a:prstGeom prst="round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n-GB" sz="1600" kern="1200" dirty="0"/>
            <a:t>A Community that shares food together</a:t>
          </a:r>
          <a:endParaRPr lang="en-US" sz="1600" kern="1200" dirty="0"/>
        </a:p>
      </dsp:txBody>
      <dsp:txXfrm>
        <a:off x="3394085" y="3784087"/>
        <a:ext cx="3727430" cy="53778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DE39F6-72DC-4F7B-A4DD-D2AA2154B1A9}">
      <dsp:nvSpPr>
        <dsp:cNvPr id="0" name=""/>
        <dsp:cNvSpPr/>
      </dsp:nvSpPr>
      <dsp:spPr>
        <a:xfrm>
          <a:off x="3082131" y="0"/>
          <a:ext cx="4351338" cy="4351338"/>
        </a:xfrm>
        <a:prstGeom prst="diamond">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A5BEF7B-BE45-4AC9-A593-9DC518179E81}">
      <dsp:nvSpPr>
        <dsp:cNvPr id="0" name=""/>
        <dsp:cNvSpPr/>
      </dsp:nvSpPr>
      <dsp:spPr>
        <a:xfrm>
          <a:off x="3495508" y="413377"/>
          <a:ext cx="1697021" cy="1697021"/>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kern="1200"/>
            <a:t>I believe God is still working in our world and I want to be part of this.</a:t>
          </a:r>
          <a:endParaRPr lang="en-US" sz="1500" kern="1200"/>
        </a:p>
      </dsp:txBody>
      <dsp:txXfrm>
        <a:off x="3578350" y="496219"/>
        <a:ext cx="1531337" cy="1531337"/>
      </dsp:txXfrm>
    </dsp:sp>
    <dsp:sp modelId="{8A07A675-6779-470D-9F41-58A913C82E5F}">
      <dsp:nvSpPr>
        <dsp:cNvPr id="0" name=""/>
        <dsp:cNvSpPr/>
      </dsp:nvSpPr>
      <dsp:spPr>
        <a:xfrm>
          <a:off x="5323070" y="413377"/>
          <a:ext cx="1697021" cy="1697021"/>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kern="1200"/>
            <a:t>I want my life to be about mission and I know that mission isn’t someone else’s job – it’s mine.</a:t>
          </a:r>
          <a:endParaRPr lang="en-US" sz="1500" kern="1200"/>
        </a:p>
      </dsp:txBody>
      <dsp:txXfrm>
        <a:off x="5405912" y="496219"/>
        <a:ext cx="1531337" cy="1531337"/>
      </dsp:txXfrm>
    </dsp:sp>
    <dsp:sp modelId="{41836FA7-176E-4C90-ACA0-8688F8804C60}">
      <dsp:nvSpPr>
        <dsp:cNvPr id="0" name=""/>
        <dsp:cNvSpPr/>
      </dsp:nvSpPr>
      <dsp:spPr>
        <a:xfrm>
          <a:off x="3495508" y="2240939"/>
          <a:ext cx="1697021" cy="1697021"/>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kern="1200"/>
            <a:t>I want to live for Jesus daily and I realise I need fuel for this journey</a:t>
          </a:r>
          <a:endParaRPr lang="en-US" sz="1500" kern="1200"/>
        </a:p>
      </dsp:txBody>
      <dsp:txXfrm>
        <a:off x="3578350" y="2323781"/>
        <a:ext cx="1531337" cy="1531337"/>
      </dsp:txXfrm>
    </dsp:sp>
    <dsp:sp modelId="{D0D06E4B-1F86-4193-B826-EE2BAC7A6A14}">
      <dsp:nvSpPr>
        <dsp:cNvPr id="0" name=""/>
        <dsp:cNvSpPr/>
      </dsp:nvSpPr>
      <dsp:spPr>
        <a:xfrm>
          <a:off x="5323070" y="2240939"/>
          <a:ext cx="1697021" cy="1697021"/>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kern="1200"/>
            <a:t>As a part of this missional community, I will aim to keep mission a priority</a:t>
          </a:r>
          <a:endParaRPr lang="en-US" sz="1500" kern="1200"/>
        </a:p>
      </dsp:txBody>
      <dsp:txXfrm>
        <a:off x="5405912" y="2323781"/>
        <a:ext cx="1531337" cy="153133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DC6A85-52B1-4998-8919-9135A6394248}">
      <dsp:nvSpPr>
        <dsp:cNvPr id="0" name=""/>
        <dsp:cNvSpPr/>
      </dsp:nvSpPr>
      <dsp:spPr>
        <a:xfrm>
          <a:off x="311379" y="1113170"/>
          <a:ext cx="969328" cy="969328"/>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5DE6ED3-DCBC-4096-B38C-4E38A73CD34E}">
      <dsp:nvSpPr>
        <dsp:cNvPr id="0" name=""/>
        <dsp:cNvSpPr/>
      </dsp:nvSpPr>
      <dsp:spPr>
        <a:xfrm>
          <a:off x="517957" y="1319748"/>
          <a:ext cx="556171" cy="55617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BAD032B-C0B4-4448-98FF-75190197EC57}">
      <dsp:nvSpPr>
        <dsp:cNvPr id="0" name=""/>
        <dsp:cNvSpPr/>
      </dsp:nvSpPr>
      <dsp:spPr>
        <a:xfrm>
          <a:off x="1512" y="2384420"/>
          <a:ext cx="1589062" cy="6952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en-GB" sz="1100" kern="1200"/>
            <a:t>Different personalities with different experiences and ideas working together</a:t>
          </a:r>
          <a:endParaRPr lang="en-US" sz="1100" kern="1200"/>
        </a:p>
      </dsp:txBody>
      <dsp:txXfrm>
        <a:off x="1512" y="2384420"/>
        <a:ext cx="1589062" cy="695214"/>
      </dsp:txXfrm>
    </dsp:sp>
    <dsp:sp modelId="{3C739DDC-5F3F-48A2-B05D-9F683FFEFD1B}">
      <dsp:nvSpPr>
        <dsp:cNvPr id="0" name=""/>
        <dsp:cNvSpPr/>
      </dsp:nvSpPr>
      <dsp:spPr>
        <a:xfrm>
          <a:off x="2178527" y="1113170"/>
          <a:ext cx="969328" cy="969328"/>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ABAA66A-56B9-4B88-A27D-21053830F829}">
      <dsp:nvSpPr>
        <dsp:cNvPr id="0" name=""/>
        <dsp:cNvSpPr/>
      </dsp:nvSpPr>
      <dsp:spPr>
        <a:xfrm>
          <a:off x="2385105" y="1319748"/>
          <a:ext cx="556171" cy="55617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51D3466-EBC5-4CF8-8D3A-6C6522DE70BE}">
      <dsp:nvSpPr>
        <dsp:cNvPr id="0" name=""/>
        <dsp:cNvSpPr/>
      </dsp:nvSpPr>
      <dsp:spPr>
        <a:xfrm>
          <a:off x="1868660" y="2384420"/>
          <a:ext cx="1589062" cy="6952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en-GB" sz="1100" kern="1200"/>
            <a:t>Ensuring we have the resources we need</a:t>
          </a:r>
          <a:endParaRPr lang="en-US" sz="1100" kern="1200"/>
        </a:p>
      </dsp:txBody>
      <dsp:txXfrm>
        <a:off x="1868660" y="2384420"/>
        <a:ext cx="1589062" cy="695214"/>
      </dsp:txXfrm>
    </dsp:sp>
    <dsp:sp modelId="{5C049AA0-DF9F-4585-8F75-528E53094EEC}">
      <dsp:nvSpPr>
        <dsp:cNvPr id="0" name=""/>
        <dsp:cNvSpPr/>
      </dsp:nvSpPr>
      <dsp:spPr>
        <a:xfrm>
          <a:off x="4045676" y="1113170"/>
          <a:ext cx="969328" cy="969328"/>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C2D15F7-A218-4FF6-AE2C-9BD1F5DA82AB}">
      <dsp:nvSpPr>
        <dsp:cNvPr id="0" name=""/>
        <dsp:cNvSpPr/>
      </dsp:nvSpPr>
      <dsp:spPr>
        <a:xfrm>
          <a:off x="4252254" y="1319748"/>
          <a:ext cx="556171" cy="55617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B8FBD70-0ADF-45F5-80F8-DD4483D274A9}">
      <dsp:nvSpPr>
        <dsp:cNvPr id="0" name=""/>
        <dsp:cNvSpPr/>
      </dsp:nvSpPr>
      <dsp:spPr>
        <a:xfrm>
          <a:off x="3735809" y="2384420"/>
          <a:ext cx="1589062" cy="6952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en-GB" sz="1100" kern="1200" dirty="0"/>
            <a:t>Setting and agreeing rules and boundaries with the young people which everyone can work with</a:t>
          </a:r>
          <a:endParaRPr lang="en-US" sz="1100" kern="1200" dirty="0"/>
        </a:p>
      </dsp:txBody>
      <dsp:txXfrm>
        <a:off x="3735809" y="2384420"/>
        <a:ext cx="1589062" cy="695214"/>
      </dsp:txXfrm>
    </dsp:sp>
    <dsp:sp modelId="{2EC0B197-83A1-41DC-B6D6-612894578005}">
      <dsp:nvSpPr>
        <dsp:cNvPr id="0" name=""/>
        <dsp:cNvSpPr/>
      </dsp:nvSpPr>
      <dsp:spPr>
        <a:xfrm>
          <a:off x="5912824" y="1113170"/>
          <a:ext cx="969328" cy="969328"/>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64F2D62-E40F-46E9-A522-FA609CA6117D}">
      <dsp:nvSpPr>
        <dsp:cNvPr id="0" name=""/>
        <dsp:cNvSpPr/>
      </dsp:nvSpPr>
      <dsp:spPr>
        <a:xfrm>
          <a:off x="6119402" y="1319748"/>
          <a:ext cx="556171" cy="55617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B549AE0-4C86-46F1-8B80-81A9623FD786}">
      <dsp:nvSpPr>
        <dsp:cNvPr id="0" name=""/>
        <dsp:cNvSpPr/>
      </dsp:nvSpPr>
      <dsp:spPr>
        <a:xfrm>
          <a:off x="5602957" y="2384420"/>
          <a:ext cx="1589062" cy="6952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en-GB" sz="1100" kern="1200"/>
            <a:t>Mobile phones </a:t>
          </a:r>
          <a:endParaRPr lang="en-US" sz="1100" kern="1200"/>
        </a:p>
      </dsp:txBody>
      <dsp:txXfrm>
        <a:off x="5602957" y="2384420"/>
        <a:ext cx="1589062" cy="695214"/>
      </dsp:txXfrm>
    </dsp:sp>
    <dsp:sp modelId="{3EDF7E6B-BF3F-4D66-A9C2-F3D343B243A7}">
      <dsp:nvSpPr>
        <dsp:cNvPr id="0" name=""/>
        <dsp:cNvSpPr/>
      </dsp:nvSpPr>
      <dsp:spPr>
        <a:xfrm>
          <a:off x="7779973" y="1113170"/>
          <a:ext cx="969328" cy="969328"/>
        </a:xfrm>
        <a:prstGeom prst="ellipse">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D7CD731-A34F-42CB-B8FB-B05F0FD2EA64}">
      <dsp:nvSpPr>
        <dsp:cNvPr id="0" name=""/>
        <dsp:cNvSpPr/>
      </dsp:nvSpPr>
      <dsp:spPr>
        <a:xfrm>
          <a:off x="7986551" y="1319748"/>
          <a:ext cx="556171" cy="55617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0251756-4B86-436C-8648-35BAA2C00431}">
      <dsp:nvSpPr>
        <dsp:cNvPr id="0" name=""/>
        <dsp:cNvSpPr/>
      </dsp:nvSpPr>
      <dsp:spPr>
        <a:xfrm>
          <a:off x="7470105" y="2384420"/>
          <a:ext cx="1589062" cy="6952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en-GB" sz="1100" kern="1200"/>
            <a:t>Reliability</a:t>
          </a:r>
          <a:endParaRPr lang="en-US" sz="1100" kern="1200"/>
        </a:p>
      </dsp:txBody>
      <dsp:txXfrm>
        <a:off x="7470105" y="2384420"/>
        <a:ext cx="1589062" cy="695214"/>
      </dsp:txXfrm>
    </dsp:sp>
    <dsp:sp modelId="{A8BC2992-4293-434E-8A9E-0E52F7FE4A9F}">
      <dsp:nvSpPr>
        <dsp:cNvPr id="0" name=""/>
        <dsp:cNvSpPr/>
      </dsp:nvSpPr>
      <dsp:spPr>
        <a:xfrm>
          <a:off x="9647121" y="1113170"/>
          <a:ext cx="969328" cy="969328"/>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2B8A543-087F-4427-890B-95BF83BBE16A}">
      <dsp:nvSpPr>
        <dsp:cNvPr id="0" name=""/>
        <dsp:cNvSpPr/>
      </dsp:nvSpPr>
      <dsp:spPr>
        <a:xfrm>
          <a:off x="9853699" y="1319748"/>
          <a:ext cx="556171" cy="55617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842DD5C-22D8-4ACD-82D4-FCAC34E0CB65}">
      <dsp:nvSpPr>
        <dsp:cNvPr id="0" name=""/>
        <dsp:cNvSpPr/>
      </dsp:nvSpPr>
      <dsp:spPr>
        <a:xfrm>
          <a:off x="9337254" y="2384420"/>
          <a:ext cx="1589062" cy="6952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en-GB" sz="1100" kern="1200"/>
            <a:t>Sharing the workload</a:t>
          </a:r>
          <a:endParaRPr lang="en-US" sz="1100" kern="1200"/>
        </a:p>
      </dsp:txBody>
      <dsp:txXfrm>
        <a:off x="9337254" y="2384420"/>
        <a:ext cx="1589062" cy="695214"/>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4.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6-25T08:15:31.070"/>
    </inkml:context>
    <inkml:brush xml:id="br0">
      <inkml:brushProperty name="width" value="0.035" units="cm"/>
      <inkml:brushProperty name="height" value="0.035" units="cm"/>
      <inkml:brushProperty name="ignorePressure" value="1"/>
    </inkml:brush>
  </inkml:definitions>
  <inkml:trace contextRef="#ctx0" brushRef="#br0">1 0,'2714'0,"1532"0,-799 0,-2410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6-25T08:17:42.775"/>
    </inkml:context>
    <inkml:brush xml:id="br0">
      <inkml:brushProperty name="width" value="0.035" units="cm"/>
      <inkml:brushProperty name="height" value="0.035" units="cm"/>
      <inkml:brushProperty name="ignorePressure" value="1"/>
    </inkml:brush>
  </inkml:definitions>
  <inkml:trace contextRef="#ctx0" brushRef="#br0">0 0,'17590'0,"-17588"0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6-25T08:35:10.562"/>
    </inkml:context>
    <inkml:brush xml:id="br0">
      <inkml:brushProperty name="width" value="0.035" units="cm"/>
      <inkml:brushProperty name="height" value="0.035" units="cm"/>
    </inkml:brush>
  </inkml:definitions>
  <inkml:trace contextRef="#ctx0" brushRef="#br0">382 2551 24575,'9'24'0,"7"7"0,-8-17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6528D155-186C-4A94-9AE5-0427C35023AB}" type="datetimeFigureOut">
              <a:rPr lang="en-GB" smtClean="0"/>
              <a:t>25/06/2026</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CFA6D783-0113-48BA-A726-04431BC49D3B}" type="slidenum">
              <a:rPr lang="en-GB" smtClean="0"/>
              <a:t>‹#›</a:t>
            </a:fld>
            <a:endParaRPr lang="en-GB"/>
          </a:p>
        </p:txBody>
      </p:sp>
    </p:spTree>
    <p:extLst>
      <p:ext uri="{BB962C8B-B14F-4D97-AF65-F5344CB8AC3E}">
        <p14:creationId xmlns:p14="http://schemas.microsoft.com/office/powerpoint/2010/main" val="30421006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Welcome &amp; Intro</a:t>
            </a:r>
          </a:p>
        </p:txBody>
      </p:sp>
      <p:sp>
        <p:nvSpPr>
          <p:cNvPr id="4" name="Slide Number Placeholder 3"/>
          <p:cNvSpPr>
            <a:spLocks noGrp="1"/>
          </p:cNvSpPr>
          <p:nvPr>
            <p:ph type="sldNum" sz="quarter" idx="5"/>
          </p:nvPr>
        </p:nvSpPr>
        <p:spPr/>
        <p:txBody>
          <a:bodyPr/>
          <a:lstStyle/>
          <a:p>
            <a:fld id="{CFA6D783-0113-48BA-A726-04431BC49D3B}" type="slidenum">
              <a:rPr lang="en-GB" smtClean="0"/>
              <a:t>1</a:t>
            </a:fld>
            <a:endParaRPr lang="en-GB"/>
          </a:p>
        </p:txBody>
      </p:sp>
    </p:spTree>
    <p:extLst>
      <p:ext uri="{BB962C8B-B14F-4D97-AF65-F5344CB8AC3E}">
        <p14:creationId xmlns:p14="http://schemas.microsoft.com/office/powerpoint/2010/main" val="39283705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Jon – Now you might be sitting there thinking, well it’s alright for you, you’ve got a wonderful new building, loads of money however….</a:t>
            </a:r>
          </a:p>
        </p:txBody>
      </p:sp>
      <p:sp>
        <p:nvSpPr>
          <p:cNvPr id="4" name="Slide Number Placeholder 3"/>
          <p:cNvSpPr>
            <a:spLocks noGrp="1"/>
          </p:cNvSpPr>
          <p:nvPr>
            <p:ph type="sldNum" sz="quarter" idx="5"/>
          </p:nvPr>
        </p:nvSpPr>
        <p:spPr/>
        <p:txBody>
          <a:bodyPr/>
          <a:lstStyle/>
          <a:p>
            <a:fld id="{CFA6D783-0113-48BA-A726-04431BC49D3B}" type="slidenum">
              <a:rPr lang="en-GB" smtClean="0"/>
              <a:t>10</a:t>
            </a:fld>
            <a:endParaRPr lang="en-GB"/>
          </a:p>
        </p:txBody>
      </p:sp>
    </p:spTree>
    <p:extLst>
      <p:ext uri="{BB962C8B-B14F-4D97-AF65-F5344CB8AC3E}">
        <p14:creationId xmlns:p14="http://schemas.microsoft.com/office/powerpoint/2010/main" val="8739983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Jon</a:t>
            </a:r>
          </a:p>
        </p:txBody>
      </p:sp>
      <p:sp>
        <p:nvSpPr>
          <p:cNvPr id="4" name="Slide Number Placeholder 3"/>
          <p:cNvSpPr>
            <a:spLocks noGrp="1"/>
          </p:cNvSpPr>
          <p:nvPr>
            <p:ph type="sldNum" sz="quarter" idx="5"/>
          </p:nvPr>
        </p:nvSpPr>
        <p:spPr/>
        <p:txBody>
          <a:bodyPr/>
          <a:lstStyle/>
          <a:p>
            <a:fld id="{CFA6D783-0113-48BA-A726-04431BC49D3B}" type="slidenum">
              <a:rPr lang="en-GB" smtClean="0"/>
              <a:t>11</a:t>
            </a:fld>
            <a:endParaRPr lang="en-GB"/>
          </a:p>
        </p:txBody>
      </p:sp>
    </p:spTree>
    <p:extLst>
      <p:ext uri="{BB962C8B-B14F-4D97-AF65-F5344CB8AC3E}">
        <p14:creationId xmlns:p14="http://schemas.microsoft.com/office/powerpoint/2010/main" val="9740665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Julie</a:t>
            </a:r>
          </a:p>
        </p:txBody>
      </p:sp>
      <p:sp>
        <p:nvSpPr>
          <p:cNvPr id="4" name="Slide Number Placeholder 3"/>
          <p:cNvSpPr>
            <a:spLocks noGrp="1"/>
          </p:cNvSpPr>
          <p:nvPr>
            <p:ph type="sldNum" sz="quarter" idx="5"/>
          </p:nvPr>
        </p:nvSpPr>
        <p:spPr/>
        <p:txBody>
          <a:bodyPr/>
          <a:lstStyle/>
          <a:p>
            <a:fld id="{CFA6D783-0113-48BA-A726-04431BC49D3B}" type="slidenum">
              <a:rPr lang="en-GB" smtClean="0"/>
              <a:t>12</a:t>
            </a:fld>
            <a:endParaRPr lang="en-GB"/>
          </a:p>
        </p:txBody>
      </p:sp>
    </p:spTree>
    <p:extLst>
      <p:ext uri="{BB962C8B-B14F-4D97-AF65-F5344CB8AC3E}">
        <p14:creationId xmlns:p14="http://schemas.microsoft.com/office/powerpoint/2010/main" val="41974244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Both</a:t>
            </a:r>
          </a:p>
        </p:txBody>
      </p:sp>
      <p:sp>
        <p:nvSpPr>
          <p:cNvPr id="4" name="Slide Number Placeholder 3"/>
          <p:cNvSpPr>
            <a:spLocks noGrp="1"/>
          </p:cNvSpPr>
          <p:nvPr>
            <p:ph type="sldNum" sz="quarter" idx="5"/>
          </p:nvPr>
        </p:nvSpPr>
        <p:spPr/>
        <p:txBody>
          <a:bodyPr/>
          <a:lstStyle/>
          <a:p>
            <a:fld id="{CFA6D783-0113-48BA-A726-04431BC49D3B}" type="slidenum">
              <a:rPr lang="en-GB" smtClean="0"/>
              <a:t>13</a:t>
            </a:fld>
            <a:endParaRPr lang="en-GB"/>
          </a:p>
        </p:txBody>
      </p:sp>
    </p:spTree>
    <p:extLst>
      <p:ext uri="{BB962C8B-B14F-4D97-AF65-F5344CB8AC3E}">
        <p14:creationId xmlns:p14="http://schemas.microsoft.com/office/powerpoint/2010/main" val="23832810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Both</a:t>
            </a:r>
          </a:p>
        </p:txBody>
      </p:sp>
      <p:sp>
        <p:nvSpPr>
          <p:cNvPr id="4" name="Slide Number Placeholder 3"/>
          <p:cNvSpPr>
            <a:spLocks noGrp="1"/>
          </p:cNvSpPr>
          <p:nvPr>
            <p:ph type="sldNum" sz="quarter" idx="5"/>
          </p:nvPr>
        </p:nvSpPr>
        <p:spPr/>
        <p:txBody>
          <a:bodyPr/>
          <a:lstStyle/>
          <a:p>
            <a:fld id="{CFA6D783-0113-48BA-A726-04431BC49D3B}" type="slidenum">
              <a:rPr lang="en-GB" smtClean="0"/>
              <a:t>14</a:t>
            </a:fld>
            <a:endParaRPr lang="en-GB"/>
          </a:p>
        </p:txBody>
      </p:sp>
    </p:spTree>
    <p:extLst>
      <p:ext uri="{BB962C8B-B14F-4D97-AF65-F5344CB8AC3E}">
        <p14:creationId xmlns:p14="http://schemas.microsoft.com/office/powerpoint/2010/main" val="3341284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Jon to read</a:t>
            </a:r>
          </a:p>
        </p:txBody>
      </p:sp>
      <p:sp>
        <p:nvSpPr>
          <p:cNvPr id="4" name="Slide Number Placeholder 3"/>
          <p:cNvSpPr>
            <a:spLocks noGrp="1"/>
          </p:cNvSpPr>
          <p:nvPr>
            <p:ph type="sldNum" sz="quarter" idx="5"/>
          </p:nvPr>
        </p:nvSpPr>
        <p:spPr/>
        <p:txBody>
          <a:bodyPr/>
          <a:lstStyle/>
          <a:p>
            <a:fld id="{CFA6D783-0113-48BA-A726-04431BC49D3B}" type="slidenum">
              <a:rPr lang="en-GB" smtClean="0"/>
              <a:t>2</a:t>
            </a:fld>
            <a:endParaRPr lang="en-GB"/>
          </a:p>
        </p:txBody>
      </p:sp>
    </p:spTree>
    <p:extLst>
      <p:ext uri="{BB962C8B-B14F-4D97-AF65-F5344CB8AC3E}">
        <p14:creationId xmlns:p14="http://schemas.microsoft.com/office/powerpoint/2010/main" val="5734785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Jon to lead prayer for everyone – Anglican style where everyone joins in and says aloud</a:t>
            </a:r>
          </a:p>
        </p:txBody>
      </p:sp>
      <p:sp>
        <p:nvSpPr>
          <p:cNvPr id="4" name="Slide Number Placeholder 3"/>
          <p:cNvSpPr>
            <a:spLocks noGrp="1"/>
          </p:cNvSpPr>
          <p:nvPr>
            <p:ph type="sldNum" sz="quarter" idx="5"/>
          </p:nvPr>
        </p:nvSpPr>
        <p:spPr/>
        <p:txBody>
          <a:bodyPr/>
          <a:lstStyle/>
          <a:p>
            <a:fld id="{CFA6D783-0113-48BA-A726-04431BC49D3B}" type="slidenum">
              <a:rPr lang="en-GB" smtClean="0"/>
              <a:t>3</a:t>
            </a:fld>
            <a:endParaRPr lang="en-GB"/>
          </a:p>
        </p:txBody>
      </p:sp>
    </p:spTree>
    <p:extLst>
      <p:ext uri="{BB962C8B-B14F-4D97-AF65-F5344CB8AC3E}">
        <p14:creationId xmlns:p14="http://schemas.microsoft.com/office/powerpoint/2010/main" val="35567896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Jon</a:t>
            </a:r>
          </a:p>
        </p:txBody>
      </p:sp>
      <p:sp>
        <p:nvSpPr>
          <p:cNvPr id="4" name="Slide Number Placeholder 3"/>
          <p:cNvSpPr>
            <a:spLocks noGrp="1"/>
          </p:cNvSpPr>
          <p:nvPr>
            <p:ph type="sldNum" sz="quarter" idx="5"/>
          </p:nvPr>
        </p:nvSpPr>
        <p:spPr/>
        <p:txBody>
          <a:bodyPr/>
          <a:lstStyle/>
          <a:p>
            <a:fld id="{CFA6D783-0113-48BA-A726-04431BC49D3B}" type="slidenum">
              <a:rPr lang="en-GB" smtClean="0"/>
              <a:t>4</a:t>
            </a:fld>
            <a:endParaRPr lang="en-GB"/>
          </a:p>
        </p:txBody>
      </p:sp>
    </p:spTree>
    <p:extLst>
      <p:ext uri="{BB962C8B-B14F-4D97-AF65-F5344CB8AC3E}">
        <p14:creationId xmlns:p14="http://schemas.microsoft.com/office/powerpoint/2010/main" val="17697416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Julie</a:t>
            </a:r>
          </a:p>
        </p:txBody>
      </p:sp>
      <p:sp>
        <p:nvSpPr>
          <p:cNvPr id="4" name="Slide Number Placeholder 3"/>
          <p:cNvSpPr>
            <a:spLocks noGrp="1"/>
          </p:cNvSpPr>
          <p:nvPr>
            <p:ph type="sldNum" sz="quarter" idx="5"/>
          </p:nvPr>
        </p:nvSpPr>
        <p:spPr/>
        <p:txBody>
          <a:bodyPr/>
          <a:lstStyle/>
          <a:p>
            <a:fld id="{CFA6D783-0113-48BA-A726-04431BC49D3B}" type="slidenum">
              <a:rPr lang="en-GB" smtClean="0"/>
              <a:t>5</a:t>
            </a:fld>
            <a:endParaRPr lang="en-GB"/>
          </a:p>
        </p:txBody>
      </p:sp>
    </p:spTree>
    <p:extLst>
      <p:ext uri="{BB962C8B-B14F-4D97-AF65-F5344CB8AC3E}">
        <p14:creationId xmlns:p14="http://schemas.microsoft.com/office/powerpoint/2010/main" val="16163333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Julie</a:t>
            </a:r>
          </a:p>
        </p:txBody>
      </p:sp>
      <p:sp>
        <p:nvSpPr>
          <p:cNvPr id="4" name="Slide Number Placeholder 3"/>
          <p:cNvSpPr>
            <a:spLocks noGrp="1"/>
          </p:cNvSpPr>
          <p:nvPr>
            <p:ph type="sldNum" sz="quarter" idx="5"/>
          </p:nvPr>
        </p:nvSpPr>
        <p:spPr/>
        <p:txBody>
          <a:bodyPr/>
          <a:lstStyle/>
          <a:p>
            <a:fld id="{CFA6D783-0113-48BA-A726-04431BC49D3B}" type="slidenum">
              <a:rPr lang="en-GB" smtClean="0"/>
              <a:t>6</a:t>
            </a:fld>
            <a:endParaRPr lang="en-GB"/>
          </a:p>
        </p:txBody>
      </p:sp>
    </p:spTree>
    <p:extLst>
      <p:ext uri="{BB962C8B-B14F-4D97-AF65-F5344CB8AC3E}">
        <p14:creationId xmlns:p14="http://schemas.microsoft.com/office/powerpoint/2010/main" val="34382087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(Jon to click during story)</a:t>
            </a:r>
          </a:p>
        </p:txBody>
      </p:sp>
      <p:sp>
        <p:nvSpPr>
          <p:cNvPr id="4" name="Slide Number Placeholder 3"/>
          <p:cNvSpPr>
            <a:spLocks noGrp="1"/>
          </p:cNvSpPr>
          <p:nvPr>
            <p:ph type="sldNum" sz="quarter" idx="5"/>
          </p:nvPr>
        </p:nvSpPr>
        <p:spPr/>
        <p:txBody>
          <a:bodyPr/>
          <a:lstStyle/>
          <a:p>
            <a:fld id="{CFA6D783-0113-48BA-A726-04431BC49D3B}" type="slidenum">
              <a:rPr lang="en-GB" smtClean="0"/>
              <a:t>7</a:t>
            </a:fld>
            <a:endParaRPr lang="en-GB"/>
          </a:p>
        </p:txBody>
      </p:sp>
    </p:spTree>
    <p:extLst>
      <p:ext uri="{BB962C8B-B14F-4D97-AF65-F5344CB8AC3E}">
        <p14:creationId xmlns:p14="http://schemas.microsoft.com/office/powerpoint/2010/main" val="21683621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(Jon to Click during story)</a:t>
            </a:r>
          </a:p>
        </p:txBody>
      </p:sp>
      <p:sp>
        <p:nvSpPr>
          <p:cNvPr id="4" name="Slide Number Placeholder 3"/>
          <p:cNvSpPr>
            <a:spLocks noGrp="1"/>
          </p:cNvSpPr>
          <p:nvPr>
            <p:ph type="sldNum" sz="quarter" idx="5"/>
          </p:nvPr>
        </p:nvSpPr>
        <p:spPr/>
        <p:txBody>
          <a:bodyPr/>
          <a:lstStyle/>
          <a:p>
            <a:fld id="{CFA6D783-0113-48BA-A726-04431BC49D3B}" type="slidenum">
              <a:rPr lang="en-GB" smtClean="0"/>
              <a:t>8</a:t>
            </a:fld>
            <a:endParaRPr lang="en-GB"/>
          </a:p>
        </p:txBody>
      </p:sp>
    </p:spTree>
    <p:extLst>
      <p:ext uri="{BB962C8B-B14F-4D97-AF65-F5344CB8AC3E}">
        <p14:creationId xmlns:p14="http://schemas.microsoft.com/office/powerpoint/2010/main" val="38838332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(Jon to click during story)</a:t>
            </a:r>
          </a:p>
        </p:txBody>
      </p:sp>
      <p:sp>
        <p:nvSpPr>
          <p:cNvPr id="4" name="Slide Number Placeholder 3"/>
          <p:cNvSpPr>
            <a:spLocks noGrp="1"/>
          </p:cNvSpPr>
          <p:nvPr>
            <p:ph type="sldNum" sz="quarter" idx="5"/>
          </p:nvPr>
        </p:nvSpPr>
        <p:spPr/>
        <p:txBody>
          <a:bodyPr/>
          <a:lstStyle/>
          <a:p>
            <a:fld id="{CFA6D783-0113-48BA-A726-04431BC49D3B}" type="slidenum">
              <a:rPr lang="en-GB" smtClean="0"/>
              <a:t>9</a:t>
            </a:fld>
            <a:endParaRPr lang="en-GB"/>
          </a:p>
        </p:txBody>
      </p:sp>
    </p:spTree>
    <p:extLst>
      <p:ext uri="{BB962C8B-B14F-4D97-AF65-F5344CB8AC3E}">
        <p14:creationId xmlns:p14="http://schemas.microsoft.com/office/powerpoint/2010/main" val="12468259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AC404C-A384-DEAC-AB57-54FFCE55854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B1B68B5D-591F-58F8-AFCF-1D4AF1248F9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62A41841-A095-6C0E-6FF1-C89112ADAE7A}"/>
              </a:ext>
            </a:extLst>
          </p:cNvPr>
          <p:cNvSpPr>
            <a:spLocks noGrp="1"/>
          </p:cNvSpPr>
          <p:nvPr>
            <p:ph type="dt" sz="half" idx="10"/>
          </p:nvPr>
        </p:nvSpPr>
        <p:spPr/>
        <p:txBody>
          <a:bodyPr/>
          <a:lstStyle/>
          <a:p>
            <a:fld id="{A317CAC6-236C-4A75-BBCC-FD286CF481E5}" type="datetimeFigureOut">
              <a:rPr lang="en-GB" smtClean="0"/>
              <a:t>25/06/2026</a:t>
            </a:fld>
            <a:endParaRPr lang="en-GB"/>
          </a:p>
        </p:txBody>
      </p:sp>
      <p:sp>
        <p:nvSpPr>
          <p:cNvPr id="5" name="Footer Placeholder 4">
            <a:extLst>
              <a:ext uri="{FF2B5EF4-FFF2-40B4-BE49-F238E27FC236}">
                <a16:creationId xmlns:a16="http://schemas.microsoft.com/office/drawing/2014/main" id="{7135FF9F-0C4F-54D8-CBB8-8CF37DC54F2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114D742-844A-AF5A-97F5-7ECECFA4F80D}"/>
              </a:ext>
            </a:extLst>
          </p:cNvPr>
          <p:cNvSpPr>
            <a:spLocks noGrp="1"/>
          </p:cNvSpPr>
          <p:nvPr>
            <p:ph type="sldNum" sz="quarter" idx="12"/>
          </p:nvPr>
        </p:nvSpPr>
        <p:spPr/>
        <p:txBody>
          <a:bodyPr/>
          <a:lstStyle/>
          <a:p>
            <a:fld id="{4A1B939A-FB42-4E99-ADA9-C821D081044A}" type="slidenum">
              <a:rPr lang="en-GB" smtClean="0"/>
              <a:t>‹#›</a:t>
            </a:fld>
            <a:endParaRPr lang="en-GB"/>
          </a:p>
        </p:txBody>
      </p:sp>
    </p:spTree>
    <p:extLst>
      <p:ext uri="{BB962C8B-B14F-4D97-AF65-F5344CB8AC3E}">
        <p14:creationId xmlns:p14="http://schemas.microsoft.com/office/powerpoint/2010/main" val="28911313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5122C5-85DD-1248-161E-16B2F9C64F00}"/>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5EA4D4F-A9C1-780C-EC65-CCFF3BFBC79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2482C67-124D-F920-8773-49DC530C0EC3}"/>
              </a:ext>
            </a:extLst>
          </p:cNvPr>
          <p:cNvSpPr>
            <a:spLocks noGrp="1"/>
          </p:cNvSpPr>
          <p:nvPr>
            <p:ph type="dt" sz="half" idx="10"/>
          </p:nvPr>
        </p:nvSpPr>
        <p:spPr/>
        <p:txBody>
          <a:bodyPr/>
          <a:lstStyle/>
          <a:p>
            <a:fld id="{A317CAC6-236C-4A75-BBCC-FD286CF481E5}" type="datetimeFigureOut">
              <a:rPr lang="en-GB" smtClean="0"/>
              <a:t>25/06/2026</a:t>
            </a:fld>
            <a:endParaRPr lang="en-GB"/>
          </a:p>
        </p:txBody>
      </p:sp>
      <p:sp>
        <p:nvSpPr>
          <p:cNvPr id="5" name="Footer Placeholder 4">
            <a:extLst>
              <a:ext uri="{FF2B5EF4-FFF2-40B4-BE49-F238E27FC236}">
                <a16:creationId xmlns:a16="http://schemas.microsoft.com/office/drawing/2014/main" id="{C2BAF0DD-80F0-BC97-6EBC-1088FC34B61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009482D-C8A6-892A-156C-84449CA69542}"/>
              </a:ext>
            </a:extLst>
          </p:cNvPr>
          <p:cNvSpPr>
            <a:spLocks noGrp="1"/>
          </p:cNvSpPr>
          <p:nvPr>
            <p:ph type="sldNum" sz="quarter" idx="12"/>
          </p:nvPr>
        </p:nvSpPr>
        <p:spPr/>
        <p:txBody>
          <a:bodyPr/>
          <a:lstStyle/>
          <a:p>
            <a:fld id="{4A1B939A-FB42-4E99-ADA9-C821D081044A}" type="slidenum">
              <a:rPr lang="en-GB" smtClean="0"/>
              <a:t>‹#›</a:t>
            </a:fld>
            <a:endParaRPr lang="en-GB"/>
          </a:p>
        </p:txBody>
      </p:sp>
    </p:spTree>
    <p:extLst>
      <p:ext uri="{BB962C8B-B14F-4D97-AF65-F5344CB8AC3E}">
        <p14:creationId xmlns:p14="http://schemas.microsoft.com/office/powerpoint/2010/main" val="12831313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1DC6125-7635-9C37-0180-15D89038450D}"/>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DC08EC3-E2BD-1E15-80D1-1A4ADB57D99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B4381C6-4AAC-8745-9B57-D520A248C5AE}"/>
              </a:ext>
            </a:extLst>
          </p:cNvPr>
          <p:cNvSpPr>
            <a:spLocks noGrp="1"/>
          </p:cNvSpPr>
          <p:nvPr>
            <p:ph type="dt" sz="half" idx="10"/>
          </p:nvPr>
        </p:nvSpPr>
        <p:spPr/>
        <p:txBody>
          <a:bodyPr/>
          <a:lstStyle/>
          <a:p>
            <a:fld id="{A317CAC6-236C-4A75-BBCC-FD286CF481E5}" type="datetimeFigureOut">
              <a:rPr lang="en-GB" smtClean="0"/>
              <a:t>25/06/2026</a:t>
            </a:fld>
            <a:endParaRPr lang="en-GB"/>
          </a:p>
        </p:txBody>
      </p:sp>
      <p:sp>
        <p:nvSpPr>
          <p:cNvPr id="5" name="Footer Placeholder 4">
            <a:extLst>
              <a:ext uri="{FF2B5EF4-FFF2-40B4-BE49-F238E27FC236}">
                <a16:creationId xmlns:a16="http://schemas.microsoft.com/office/drawing/2014/main" id="{25382CC1-2CB4-9AC4-C685-0574E032D39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087BECE-570D-D691-10A6-2BFFD7C77D8B}"/>
              </a:ext>
            </a:extLst>
          </p:cNvPr>
          <p:cNvSpPr>
            <a:spLocks noGrp="1"/>
          </p:cNvSpPr>
          <p:nvPr>
            <p:ph type="sldNum" sz="quarter" idx="12"/>
          </p:nvPr>
        </p:nvSpPr>
        <p:spPr/>
        <p:txBody>
          <a:bodyPr/>
          <a:lstStyle/>
          <a:p>
            <a:fld id="{4A1B939A-FB42-4E99-ADA9-C821D081044A}" type="slidenum">
              <a:rPr lang="en-GB" smtClean="0"/>
              <a:t>‹#›</a:t>
            </a:fld>
            <a:endParaRPr lang="en-GB"/>
          </a:p>
        </p:txBody>
      </p:sp>
    </p:spTree>
    <p:extLst>
      <p:ext uri="{BB962C8B-B14F-4D97-AF65-F5344CB8AC3E}">
        <p14:creationId xmlns:p14="http://schemas.microsoft.com/office/powerpoint/2010/main" val="20974415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C189C4-84D3-F67B-5EF8-65E217ACCBB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07BD445-BE05-4B82-B83A-2DC6A68095D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E72116F-58A5-137F-882C-EF4D230183F5}"/>
              </a:ext>
            </a:extLst>
          </p:cNvPr>
          <p:cNvSpPr>
            <a:spLocks noGrp="1"/>
          </p:cNvSpPr>
          <p:nvPr>
            <p:ph type="dt" sz="half" idx="10"/>
          </p:nvPr>
        </p:nvSpPr>
        <p:spPr/>
        <p:txBody>
          <a:bodyPr/>
          <a:lstStyle/>
          <a:p>
            <a:fld id="{A317CAC6-236C-4A75-BBCC-FD286CF481E5}" type="datetimeFigureOut">
              <a:rPr lang="en-GB" smtClean="0"/>
              <a:t>25/06/2026</a:t>
            </a:fld>
            <a:endParaRPr lang="en-GB"/>
          </a:p>
        </p:txBody>
      </p:sp>
      <p:sp>
        <p:nvSpPr>
          <p:cNvPr id="5" name="Footer Placeholder 4">
            <a:extLst>
              <a:ext uri="{FF2B5EF4-FFF2-40B4-BE49-F238E27FC236}">
                <a16:creationId xmlns:a16="http://schemas.microsoft.com/office/drawing/2014/main" id="{DFC59A8F-76EC-B933-0DEA-08464A0785C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7E262D9-AE33-9B62-5B2C-B2EA29072930}"/>
              </a:ext>
            </a:extLst>
          </p:cNvPr>
          <p:cNvSpPr>
            <a:spLocks noGrp="1"/>
          </p:cNvSpPr>
          <p:nvPr>
            <p:ph type="sldNum" sz="quarter" idx="12"/>
          </p:nvPr>
        </p:nvSpPr>
        <p:spPr/>
        <p:txBody>
          <a:bodyPr/>
          <a:lstStyle/>
          <a:p>
            <a:fld id="{4A1B939A-FB42-4E99-ADA9-C821D081044A}" type="slidenum">
              <a:rPr lang="en-GB" smtClean="0"/>
              <a:t>‹#›</a:t>
            </a:fld>
            <a:endParaRPr lang="en-GB"/>
          </a:p>
        </p:txBody>
      </p:sp>
    </p:spTree>
    <p:extLst>
      <p:ext uri="{BB962C8B-B14F-4D97-AF65-F5344CB8AC3E}">
        <p14:creationId xmlns:p14="http://schemas.microsoft.com/office/powerpoint/2010/main" val="400045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53AA72-C0B9-3D1B-FF10-8E2369D0799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C6DAE8A9-86D0-7AA2-AC29-BCCEC8FEAC5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628D048-ED10-5783-D90C-2C70B9D227F3}"/>
              </a:ext>
            </a:extLst>
          </p:cNvPr>
          <p:cNvSpPr>
            <a:spLocks noGrp="1"/>
          </p:cNvSpPr>
          <p:nvPr>
            <p:ph type="dt" sz="half" idx="10"/>
          </p:nvPr>
        </p:nvSpPr>
        <p:spPr/>
        <p:txBody>
          <a:bodyPr/>
          <a:lstStyle/>
          <a:p>
            <a:fld id="{A317CAC6-236C-4A75-BBCC-FD286CF481E5}" type="datetimeFigureOut">
              <a:rPr lang="en-GB" smtClean="0"/>
              <a:t>25/06/2026</a:t>
            </a:fld>
            <a:endParaRPr lang="en-GB"/>
          </a:p>
        </p:txBody>
      </p:sp>
      <p:sp>
        <p:nvSpPr>
          <p:cNvPr id="5" name="Footer Placeholder 4">
            <a:extLst>
              <a:ext uri="{FF2B5EF4-FFF2-40B4-BE49-F238E27FC236}">
                <a16:creationId xmlns:a16="http://schemas.microsoft.com/office/drawing/2014/main" id="{CF7BE581-1636-1799-6B54-2233677BAD6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BDCE370-C8AA-0521-2196-C1C1FD78E009}"/>
              </a:ext>
            </a:extLst>
          </p:cNvPr>
          <p:cNvSpPr>
            <a:spLocks noGrp="1"/>
          </p:cNvSpPr>
          <p:nvPr>
            <p:ph type="sldNum" sz="quarter" idx="12"/>
          </p:nvPr>
        </p:nvSpPr>
        <p:spPr/>
        <p:txBody>
          <a:bodyPr/>
          <a:lstStyle/>
          <a:p>
            <a:fld id="{4A1B939A-FB42-4E99-ADA9-C821D081044A}" type="slidenum">
              <a:rPr lang="en-GB" smtClean="0"/>
              <a:t>‹#›</a:t>
            </a:fld>
            <a:endParaRPr lang="en-GB"/>
          </a:p>
        </p:txBody>
      </p:sp>
    </p:spTree>
    <p:extLst>
      <p:ext uri="{BB962C8B-B14F-4D97-AF65-F5344CB8AC3E}">
        <p14:creationId xmlns:p14="http://schemas.microsoft.com/office/powerpoint/2010/main" val="113906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F6A12C-0476-4458-C05E-9745B136FB8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B23B127-433A-940D-4140-3F5159F00B0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0D4D323D-CDE8-4137-F2BB-1CF9EB0A8A8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35221198-303A-367A-3D92-63D4ED20E1ED}"/>
              </a:ext>
            </a:extLst>
          </p:cNvPr>
          <p:cNvSpPr>
            <a:spLocks noGrp="1"/>
          </p:cNvSpPr>
          <p:nvPr>
            <p:ph type="dt" sz="half" idx="10"/>
          </p:nvPr>
        </p:nvSpPr>
        <p:spPr/>
        <p:txBody>
          <a:bodyPr/>
          <a:lstStyle/>
          <a:p>
            <a:fld id="{A317CAC6-236C-4A75-BBCC-FD286CF481E5}" type="datetimeFigureOut">
              <a:rPr lang="en-GB" smtClean="0"/>
              <a:t>25/06/2026</a:t>
            </a:fld>
            <a:endParaRPr lang="en-GB"/>
          </a:p>
        </p:txBody>
      </p:sp>
      <p:sp>
        <p:nvSpPr>
          <p:cNvPr id="6" name="Footer Placeholder 5">
            <a:extLst>
              <a:ext uri="{FF2B5EF4-FFF2-40B4-BE49-F238E27FC236}">
                <a16:creationId xmlns:a16="http://schemas.microsoft.com/office/drawing/2014/main" id="{A159CCF0-8DD1-EA90-A54A-6B62F77577A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A54699D-0E52-AB43-7DE5-3BF1D3C4E8CF}"/>
              </a:ext>
            </a:extLst>
          </p:cNvPr>
          <p:cNvSpPr>
            <a:spLocks noGrp="1"/>
          </p:cNvSpPr>
          <p:nvPr>
            <p:ph type="sldNum" sz="quarter" idx="12"/>
          </p:nvPr>
        </p:nvSpPr>
        <p:spPr/>
        <p:txBody>
          <a:bodyPr/>
          <a:lstStyle/>
          <a:p>
            <a:fld id="{4A1B939A-FB42-4E99-ADA9-C821D081044A}" type="slidenum">
              <a:rPr lang="en-GB" smtClean="0"/>
              <a:t>‹#›</a:t>
            </a:fld>
            <a:endParaRPr lang="en-GB"/>
          </a:p>
        </p:txBody>
      </p:sp>
    </p:spTree>
    <p:extLst>
      <p:ext uri="{BB962C8B-B14F-4D97-AF65-F5344CB8AC3E}">
        <p14:creationId xmlns:p14="http://schemas.microsoft.com/office/powerpoint/2010/main" val="8851008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52990B-514D-900B-2207-C8C6FB6A9640}"/>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132BADC-C920-5C6F-1588-FF6545162E5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C6B2005-7F5C-A2A1-219C-BA5F25E1ECC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7724DA00-9816-736D-5615-D53AC872532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DC0D260-03E0-E6BD-655D-C5E39C6E99E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91CC3AC5-7375-468B-3C3E-612B1F8C4F06}"/>
              </a:ext>
            </a:extLst>
          </p:cNvPr>
          <p:cNvSpPr>
            <a:spLocks noGrp="1"/>
          </p:cNvSpPr>
          <p:nvPr>
            <p:ph type="dt" sz="half" idx="10"/>
          </p:nvPr>
        </p:nvSpPr>
        <p:spPr/>
        <p:txBody>
          <a:bodyPr/>
          <a:lstStyle/>
          <a:p>
            <a:fld id="{A317CAC6-236C-4A75-BBCC-FD286CF481E5}" type="datetimeFigureOut">
              <a:rPr lang="en-GB" smtClean="0"/>
              <a:t>25/06/2026</a:t>
            </a:fld>
            <a:endParaRPr lang="en-GB"/>
          </a:p>
        </p:txBody>
      </p:sp>
      <p:sp>
        <p:nvSpPr>
          <p:cNvPr id="8" name="Footer Placeholder 7">
            <a:extLst>
              <a:ext uri="{FF2B5EF4-FFF2-40B4-BE49-F238E27FC236}">
                <a16:creationId xmlns:a16="http://schemas.microsoft.com/office/drawing/2014/main" id="{C28C0619-5667-A46D-BFD0-227ED9FE5A17}"/>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3C6D0FAD-5224-6A9D-A6CD-18E278E7CC7E}"/>
              </a:ext>
            </a:extLst>
          </p:cNvPr>
          <p:cNvSpPr>
            <a:spLocks noGrp="1"/>
          </p:cNvSpPr>
          <p:nvPr>
            <p:ph type="sldNum" sz="quarter" idx="12"/>
          </p:nvPr>
        </p:nvSpPr>
        <p:spPr/>
        <p:txBody>
          <a:bodyPr/>
          <a:lstStyle/>
          <a:p>
            <a:fld id="{4A1B939A-FB42-4E99-ADA9-C821D081044A}" type="slidenum">
              <a:rPr lang="en-GB" smtClean="0"/>
              <a:t>‹#›</a:t>
            </a:fld>
            <a:endParaRPr lang="en-GB"/>
          </a:p>
        </p:txBody>
      </p:sp>
    </p:spTree>
    <p:extLst>
      <p:ext uri="{BB962C8B-B14F-4D97-AF65-F5344CB8AC3E}">
        <p14:creationId xmlns:p14="http://schemas.microsoft.com/office/powerpoint/2010/main" val="35008494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AD8345-B35B-ABC4-78AE-2EF85D96199C}"/>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FE5EF8DE-E0A0-0425-D748-53519E94B09B}"/>
              </a:ext>
            </a:extLst>
          </p:cNvPr>
          <p:cNvSpPr>
            <a:spLocks noGrp="1"/>
          </p:cNvSpPr>
          <p:nvPr>
            <p:ph type="dt" sz="half" idx="10"/>
          </p:nvPr>
        </p:nvSpPr>
        <p:spPr/>
        <p:txBody>
          <a:bodyPr/>
          <a:lstStyle/>
          <a:p>
            <a:fld id="{A317CAC6-236C-4A75-BBCC-FD286CF481E5}" type="datetimeFigureOut">
              <a:rPr lang="en-GB" smtClean="0"/>
              <a:t>25/06/2026</a:t>
            </a:fld>
            <a:endParaRPr lang="en-GB"/>
          </a:p>
        </p:txBody>
      </p:sp>
      <p:sp>
        <p:nvSpPr>
          <p:cNvPr id="4" name="Footer Placeholder 3">
            <a:extLst>
              <a:ext uri="{FF2B5EF4-FFF2-40B4-BE49-F238E27FC236}">
                <a16:creationId xmlns:a16="http://schemas.microsoft.com/office/drawing/2014/main" id="{B4E22416-183E-2C42-2B63-8CF7F8B90467}"/>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CCEAC9DA-82F9-8E5F-8065-78DDE2B3B6FC}"/>
              </a:ext>
            </a:extLst>
          </p:cNvPr>
          <p:cNvSpPr>
            <a:spLocks noGrp="1"/>
          </p:cNvSpPr>
          <p:nvPr>
            <p:ph type="sldNum" sz="quarter" idx="12"/>
          </p:nvPr>
        </p:nvSpPr>
        <p:spPr/>
        <p:txBody>
          <a:bodyPr/>
          <a:lstStyle/>
          <a:p>
            <a:fld id="{4A1B939A-FB42-4E99-ADA9-C821D081044A}" type="slidenum">
              <a:rPr lang="en-GB" smtClean="0"/>
              <a:t>‹#›</a:t>
            </a:fld>
            <a:endParaRPr lang="en-GB"/>
          </a:p>
        </p:txBody>
      </p:sp>
    </p:spTree>
    <p:extLst>
      <p:ext uri="{BB962C8B-B14F-4D97-AF65-F5344CB8AC3E}">
        <p14:creationId xmlns:p14="http://schemas.microsoft.com/office/powerpoint/2010/main" val="34366431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436099E-5181-9FC7-E486-93BD08391687}"/>
              </a:ext>
            </a:extLst>
          </p:cNvPr>
          <p:cNvSpPr>
            <a:spLocks noGrp="1"/>
          </p:cNvSpPr>
          <p:nvPr>
            <p:ph type="dt" sz="half" idx="10"/>
          </p:nvPr>
        </p:nvSpPr>
        <p:spPr/>
        <p:txBody>
          <a:bodyPr/>
          <a:lstStyle/>
          <a:p>
            <a:fld id="{A317CAC6-236C-4A75-BBCC-FD286CF481E5}" type="datetimeFigureOut">
              <a:rPr lang="en-GB" smtClean="0"/>
              <a:t>25/06/2026</a:t>
            </a:fld>
            <a:endParaRPr lang="en-GB"/>
          </a:p>
        </p:txBody>
      </p:sp>
      <p:sp>
        <p:nvSpPr>
          <p:cNvPr id="3" name="Footer Placeholder 2">
            <a:extLst>
              <a:ext uri="{FF2B5EF4-FFF2-40B4-BE49-F238E27FC236}">
                <a16:creationId xmlns:a16="http://schemas.microsoft.com/office/drawing/2014/main" id="{F3B68A3B-AE78-8776-38AF-B33F754B73E5}"/>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A99F12EC-83DE-CE14-23EF-66DB42635787}"/>
              </a:ext>
            </a:extLst>
          </p:cNvPr>
          <p:cNvSpPr>
            <a:spLocks noGrp="1"/>
          </p:cNvSpPr>
          <p:nvPr>
            <p:ph type="sldNum" sz="quarter" idx="12"/>
          </p:nvPr>
        </p:nvSpPr>
        <p:spPr/>
        <p:txBody>
          <a:bodyPr/>
          <a:lstStyle/>
          <a:p>
            <a:fld id="{4A1B939A-FB42-4E99-ADA9-C821D081044A}" type="slidenum">
              <a:rPr lang="en-GB" smtClean="0"/>
              <a:t>‹#›</a:t>
            </a:fld>
            <a:endParaRPr lang="en-GB"/>
          </a:p>
        </p:txBody>
      </p:sp>
    </p:spTree>
    <p:extLst>
      <p:ext uri="{BB962C8B-B14F-4D97-AF65-F5344CB8AC3E}">
        <p14:creationId xmlns:p14="http://schemas.microsoft.com/office/powerpoint/2010/main" val="33973693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9E0EFD-71EC-7529-13F0-47123F80277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DDE6B098-1F5B-93D6-EE49-29FE404E2AE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0C83E560-B5E4-534B-73E5-82773246B97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A487D5D-933A-1297-4FF2-F2384745C45E}"/>
              </a:ext>
            </a:extLst>
          </p:cNvPr>
          <p:cNvSpPr>
            <a:spLocks noGrp="1"/>
          </p:cNvSpPr>
          <p:nvPr>
            <p:ph type="dt" sz="half" idx="10"/>
          </p:nvPr>
        </p:nvSpPr>
        <p:spPr/>
        <p:txBody>
          <a:bodyPr/>
          <a:lstStyle/>
          <a:p>
            <a:fld id="{A317CAC6-236C-4A75-BBCC-FD286CF481E5}" type="datetimeFigureOut">
              <a:rPr lang="en-GB" smtClean="0"/>
              <a:t>25/06/2026</a:t>
            </a:fld>
            <a:endParaRPr lang="en-GB"/>
          </a:p>
        </p:txBody>
      </p:sp>
      <p:sp>
        <p:nvSpPr>
          <p:cNvPr id="6" name="Footer Placeholder 5">
            <a:extLst>
              <a:ext uri="{FF2B5EF4-FFF2-40B4-BE49-F238E27FC236}">
                <a16:creationId xmlns:a16="http://schemas.microsoft.com/office/drawing/2014/main" id="{177F2EEE-DF52-C67B-0A5A-F53CB25FCEE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051DA3B-3A2C-822C-A9EC-B2685A4E2A4A}"/>
              </a:ext>
            </a:extLst>
          </p:cNvPr>
          <p:cNvSpPr>
            <a:spLocks noGrp="1"/>
          </p:cNvSpPr>
          <p:nvPr>
            <p:ph type="sldNum" sz="quarter" idx="12"/>
          </p:nvPr>
        </p:nvSpPr>
        <p:spPr/>
        <p:txBody>
          <a:bodyPr/>
          <a:lstStyle/>
          <a:p>
            <a:fld id="{4A1B939A-FB42-4E99-ADA9-C821D081044A}" type="slidenum">
              <a:rPr lang="en-GB" smtClean="0"/>
              <a:t>‹#›</a:t>
            </a:fld>
            <a:endParaRPr lang="en-GB"/>
          </a:p>
        </p:txBody>
      </p:sp>
    </p:spTree>
    <p:extLst>
      <p:ext uri="{BB962C8B-B14F-4D97-AF65-F5344CB8AC3E}">
        <p14:creationId xmlns:p14="http://schemas.microsoft.com/office/powerpoint/2010/main" val="6430017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0CEF2B-A9D7-D44D-C042-787954F304D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979BA239-B652-B314-ADA4-7245E15815E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0A8302CD-2676-DDE6-9B7D-434D2A94958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07BD591-BF09-863D-2870-30B17E35E09A}"/>
              </a:ext>
            </a:extLst>
          </p:cNvPr>
          <p:cNvSpPr>
            <a:spLocks noGrp="1"/>
          </p:cNvSpPr>
          <p:nvPr>
            <p:ph type="dt" sz="half" idx="10"/>
          </p:nvPr>
        </p:nvSpPr>
        <p:spPr/>
        <p:txBody>
          <a:bodyPr/>
          <a:lstStyle/>
          <a:p>
            <a:fld id="{A317CAC6-236C-4A75-BBCC-FD286CF481E5}" type="datetimeFigureOut">
              <a:rPr lang="en-GB" smtClean="0"/>
              <a:t>25/06/2026</a:t>
            </a:fld>
            <a:endParaRPr lang="en-GB"/>
          </a:p>
        </p:txBody>
      </p:sp>
      <p:sp>
        <p:nvSpPr>
          <p:cNvPr id="6" name="Footer Placeholder 5">
            <a:extLst>
              <a:ext uri="{FF2B5EF4-FFF2-40B4-BE49-F238E27FC236}">
                <a16:creationId xmlns:a16="http://schemas.microsoft.com/office/drawing/2014/main" id="{63CABA5F-5E04-C768-8906-7A934D6F749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1057DB2-49A6-891B-5B07-E58B64A9C569}"/>
              </a:ext>
            </a:extLst>
          </p:cNvPr>
          <p:cNvSpPr>
            <a:spLocks noGrp="1"/>
          </p:cNvSpPr>
          <p:nvPr>
            <p:ph type="sldNum" sz="quarter" idx="12"/>
          </p:nvPr>
        </p:nvSpPr>
        <p:spPr/>
        <p:txBody>
          <a:bodyPr/>
          <a:lstStyle/>
          <a:p>
            <a:fld id="{4A1B939A-FB42-4E99-ADA9-C821D081044A}" type="slidenum">
              <a:rPr lang="en-GB" smtClean="0"/>
              <a:t>‹#›</a:t>
            </a:fld>
            <a:endParaRPr lang="en-GB"/>
          </a:p>
        </p:txBody>
      </p:sp>
    </p:spTree>
    <p:extLst>
      <p:ext uri="{BB962C8B-B14F-4D97-AF65-F5344CB8AC3E}">
        <p14:creationId xmlns:p14="http://schemas.microsoft.com/office/powerpoint/2010/main" val="5544000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0C38E36-CEE1-A6AB-6E77-1219D06A0DF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98DBE7B-55F3-7D5D-B68F-CEEDBDF7566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A5F0175-CAD6-C251-804E-8F3DB28145E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317CAC6-236C-4A75-BBCC-FD286CF481E5}" type="datetimeFigureOut">
              <a:rPr lang="en-GB" smtClean="0"/>
              <a:t>25/06/2026</a:t>
            </a:fld>
            <a:endParaRPr lang="en-GB"/>
          </a:p>
        </p:txBody>
      </p:sp>
      <p:sp>
        <p:nvSpPr>
          <p:cNvPr id="5" name="Footer Placeholder 4">
            <a:extLst>
              <a:ext uri="{FF2B5EF4-FFF2-40B4-BE49-F238E27FC236}">
                <a16:creationId xmlns:a16="http://schemas.microsoft.com/office/drawing/2014/main" id="{7E1D9CF1-61AD-2223-6E6F-A8A123DF258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5B1C0C9D-2FBF-3E66-EF29-5AE8FEB0698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A1B939A-FB42-4E99-ADA9-C821D081044A}" type="slidenum">
              <a:rPr lang="en-GB" smtClean="0"/>
              <a:t>‹#›</a:t>
            </a:fld>
            <a:endParaRPr lang="en-GB"/>
          </a:p>
        </p:txBody>
      </p:sp>
    </p:spTree>
    <p:extLst>
      <p:ext uri="{BB962C8B-B14F-4D97-AF65-F5344CB8AC3E}">
        <p14:creationId xmlns:p14="http://schemas.microsoft.com/office/powerpoint/2010/main" val="25390104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14.jpeg"/><Relationship Id="rId4" Type="http://schemas.openxmlformats.org/officeDocument/2006/relationships/image" Target="../media/image13.jpe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3.jpeg"/><Relationship Id="rId7" Type="http://schemas.openxmlformats.org/officeDocument/2006/relationships/diagramColors" Target="../diagrams/colors2.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customXml" Target="../ink/ink1.xml"/><Relationship Id="rId7" Type="http://schemas.openxmlformats.org/officeDocument/2006/relationships/customXml" Target="../ink/ink3.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customXml" Target="../ink/ink2.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0671A8AE-40A1-4631-A6B8-581AFF065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descr="People sitting on a grass field and enjoying the sun">
            <a:extLst>
              <a:ext uri="{FF2B5EF4-FFF2-40B4-BE49-F238E27FC236}">
                <a16:creationId xmlns:a16="http://schemas.microsoft.com/office/drawing/2014/main" id="{2A6F04AF-A5D7-51DC-24AB-4D6D8641A427}"/>
              </a:ext>
            </a:extLst>
          </p:cNvPr>
          <p:cNvPicPr>
            <a:picLocks noChangeAspect="1"/>
          </p:cNvPicPr>
          <p:nvPr/>
        </p:nvPicPr>
        <p:blipFill>
          <a:blip r:embed="rId3"/>
          <a:srcRect l="5225" r="10401" b="-1"/>
          <a:stretch>
            <a:fillRect/>
          </a:stretch>
        </p:blipFill>
        <p:spPr>
          <a:xfrm>
            <a:off x="3523488" y="10"/>
            <a:ext cx="8668512" cy="6857990"/>
          </a:xfrm>
          <a:prstGeom prst="rect">
            <a:avLst/>
          </a:prstGeom>
        </p:spPr>
      </p:pic>
      <p:sp>
        <p:nvSpPr>
          <p:cNvPr id="17" name="Rectangle 16">
            <a:extLst>
              <a:ext uri="{FF2B5EF4-FFF2-40B4-BE49-F238E27FC236}">
                <a16:creationId xmlns:a16="http://schemas.microsoft.com/office/drawing/2014/main" id="{AB58EF07-17C2-48CF-ABB0-EEF1F17CB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9339206" cy="6858000"/>
          </a:xfrm>
          <a:prstGeom prst="rect">
            <a:avLst/>
          </a:prstGeom>
          <a:gradFill>
            <a:gsLst>
              <a:gs pos="58000">
                <a:schemeClr val="tx1"/>
              </a:gs>
              <a:gs pos="33000">
                <a:schemeClr val="tx1">
                  <a:alpha val="64000"/>
                </a:schemeClr>
              </a:gs>
              <a:gs pos="0">
                <a:schemeClr val="tx1">
                  <a:alpha val="0"/>
                </a:schemeClr>
              </a:gs>
              <a:gs pos="100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6497A7C-44CA-5FB1-15D2-060057B7DA31}"/>
              </a:ext>
            </a:extLst>
          </p:cNvPr>
          <p:cNvSpPr>
            <a:spLocks noGrp="1"/>
          </p:cNvSpPr>
          <p:nvPr>
            <p:ph type="ctrTitle"/>
          </p:nvPr>
        </p:nvSpPr>
        <p:spPr>
          <a:xfrm>
            <a:off x="477981" y="1122363"/>
            <a:ext cx="4023360" cy="3204134"/>
          </a:xfrm>
        </p:spPr>
        <p:txBody>
          <a:bodyPr anchor="b">
            <a:normAutofit/>
          </a:bodyPr>
          <a:lstStyle/>
          <a:p>
            <a:pPr algn="l"/>
            <a:r>
              <a:rPr lang="en-GB" sz="3400">
                <a:solidFill>
                  <a:schemeClr val="bg1"/>
                </a:solidFill>
              </a:rPr>
              <a:t>Setting up a Missional Community with Children and Young People</a:t>
            </a:r>
            <a:br>
              <a:rPr lang="en-GB" sz="3400">
                <a:solidFill>
                  <a:schemeClr val="bg1"/>
                </a:solidFill>
              </a:rPr>
            </a:br>
            <a:br>
              <a:rPr lang="en-GB" sz="3400">
                <a:solidFill>
                  <a:schemeClr val="bg1"/>
                </a:solidFill>
              </a:rPr>
            </a:br>
            <a:r>
              <a:rPr lang="en-GB" sz="3400">
                <a:solidFill>
                  <a:schemeClr val="bg1"/>
                </a:solidFill>
              </a:rPr>
              <a:t>Jon &amp; Julie Wetherell</a:t>
            </a:r>
          </a:p>
        </p:txBody>
      </p:sp>
      <p:sp>
        <p:nvSpPr>
          <p:cNvPr id="18" name="Rectangle 17">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4" name="Rectangle 13">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497255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DD8AED5-76BF-5222-8A90-F67999F47ABE}"/>
              </a:ext>
            </a:extLst>
          </p:cNvPr>
          <p:cNvSpPr>
            <a:spLocks noGrp="1"/>
          </p:cNvSpPr>
          <p:nvPr>
            <p:ph type="title"/>
          </p:nvPr>
        </p:nvSpPr>
        <p:spPr>
          <a:xfrm>
            <a:off x="1371597" y="348865"/>
            <a:ext cx="10044023" cy="877729"/>
          </a:xfrm>
        </p:spPr>
        <p:txBody>
          <a:bodyPr anchor="ctr">
            <a:normAutofit/>
          </a:bodyPr>
          <a:lstStyle/>
          <a:p>
            <a:r>
              <a:rPr lang="en-GB" sz="4000">
                <a:solidFill>
                  <a:srgbClr val="FFFFFF"/>
                </a:solidFill>
              </a:rPr>
              <a:t>Let’s be realistic it’s not all plain sailing…..</a:t>
            </a:r>
          </a:p>
        </p:txBody>
      </p:sp>
      <p:graphicFrame>
        <p:nvGraphicFramePr>
          <p:cNvPr id="5" name="Content Placeholder 2">
            <a:extLst>
              <a:ext uri="{FF2B5EF4-FFF2-40B4-BE49-F238E27FC236}">
                <a16:creationId xmlns:a16="http://schemas.microsoft.com/office/drawing/2014/main" id="{1169817D-9059-22BB-A9D2-6712FD3D37CF}"/>
              </a:ext>
            </a:extLst>
          </p:cNvPr>
          <p:cNvGraphicFramePr>
            <a:graphicFrameLocks noGrp="1"/>
          </p:cNvGraphicFramePr>
          <p:nvPr>
            <p:ph idx="1"/>
            <p:extLst>
              <p:ext uri="{D42A27DB-BD31-4B8C-83A1-F6EECF244321}">
                <p14:modId xmlns:p14="http://schemas.microsoft.com/office/powerpoint/2010/main" val="2778313880"/>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870998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51BA4DF-2BD4-4EC2-B1DB-B27C8AC718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02FC97B-3ADE-C65F-68CE-7624A2E3EED4}"/>
              </a:ext>
            </a:extLst>
          </p:cNvPr>
          <p:cNvSpPr>
            <a:spLocks noGrp="1"/>
          </p:cNvSpPr>
          <p:nvPr>
            <p:ph type="title"/>
          </p:nvPr>
        </p:nvSpPr>
        <p:spPr>
          <a:xfrm>
            <a:off x="4553733" y="548464"/>
            <a:ext cx="6798541" cy="1675623"/>
          </a:xfrm>
        </p:spPr>
        <p:txBody>
          <a:bodyPr anchor="b">
            <a:normAutofit/>
          </a:bodyPr>
          <a:lstStyle/>
          <a:p>
            <a:r>
              <a:rPr lang="en-GB" sz="4000" dirty="0"/>
              <a:t>So in your context… Where do you start:</a:t>
            </a:r>
          </a:p>
        </p:txBody>
      </p:sp>
      <p:pic>
        <p:nvPicPr>
          <p:cNvPr id="5" name="Picture 4" descr="Close up image of hands applauding">
            <a:extLst>
              <a:ext uri="{FF2B5EF4-FFF2-40B4-BE49-F238E27FC236}">
                <a16:creationId xmlns:a16="http://schemas.microsoft.com/office/drawing/2014/main" id="{224ADCC2-2F36-3DF4-184D-A64FE6448490}"/>
              </a:ext>
            </a:extLst>
          </p:cNvPr>
          <p:cNvPicPr>
            <a:picLocks noChangeAspect="1"/>
          </p:cNvPicPr>
          <p:nvPr/>
        </p:nvPicPr>
        <p:blipFill>
          <a:blip r:embed="rId3"/>
          <a:srcRect l="36268" r="22886" b="-1"/>
          <a:stretch>
            <a:fillRect/>
          </a:stretch>
        </p:blipFill>
        <p:spPr>
          <a:xfrm>
            <a:off x="1" y="10"/>
            <a:ext cx="4196496" cy="6857990"/>
          </a:xfrm>
          <a:prstGeom prst="rect">
            <a:avLst/>
          </a:prstGeom>
          <a:effectLst/>
        </p:spPr>
      </p:pic>
      <p:sp>
        <p:nvSpPr>
          <p:cNvPr id="3" name="Content Placeholder 2">
            <a:extLst>
              <a:ext uri="{FF2B5EF4-FFF2-40B4-BE49-F238E27FC236}">
                <a16:creationId xmlns:a16="http://schemas.microsoft.com/office/drawing/2014/main" id="{F4B75740-0661-7B86-E0F0-5B8B24DD5312}"/>
              </a:ext>
            </a:extLst>
          </p:cNvPr>
          <p:cNvSpPr>
            <a:spLocks noGrp="1"/>
          </p:cNvSpPr>
          <p:nvPr>
            <p:ph idx="1"/>
          </p:nvPr>
        </p:nvSpPr>
        <p:spPr>
          <a:xfrm>
            <a:off x="4553734" y="2409830"/>
            <a:ext cx="6798539" cy="4342662"/>
          </a:xfrm>
        </p:spPr>
        <p:txBody>
          <a:bodyPr>
            <a:normAutofit/>
          </a:bodyPr>
          <a:lstStyle/>
          <a:p>
            <a:r>
              <a:rPr lang="en-GB" sz="1900" dirty="0"/>
              <a:t>What is on your heart to grow a missional community in your setting:</a:t>
            </a:r>
          </a:p>
          <a:p>
            <a:r>
              <a:rPr lang="en-GB" sz="1900" dirty="0"/>
              <a:t>Prayer</a:t>
            </a:r>
          </a:p>
          <a:p>
            <a:r>
              <a:rPr lang="en-GB" sz="1900" dirty="0"/>
              <a:t>Conversations</a:t>
            </a:r>
          </a:p>
          <a:p>
            <a:r>
              <a:rPr lang="en-GB" sz="1900" dirty="0"/>
              <a:t>Meeting together </a:t>
            </a:r>
          </a:p>
          <a:p>
            <a:r>
              <a:rPr lang="en-GB" sz="1900" dirty="0"/>
              <a:t>Is this in your church setting? – Do you need accountability/permission with your church leadership or PCC?</a:t>
            </a:r>
          </a:p>
          <a:p>
            <a:r>
              <a:rPr lang="en-GB" sz="1900" dirty="0"/>
              <a:t>Is this a community setting?  Where is the mission going to take place?  Obviously, correct DBS’s and safeguarding must be in place.  Who are you accountable to???</a:t>
            </a:r>
          </a:p>
          <a:p>
            <a:r>
              <a:rPr lang="en-GB" sz="1900" dirty="0"/>
              <a:t>Ask and face the difficult questions as they come up.</a:t>
            </a:r>
          </a:p>
          <a:p>
            <a:endParaRPr lang="en-GB" sz="1900" dirty="0"/>
          </a:p>
          <a:p>
            <a:endParaRPr lang="en-GB" sz="1900" dirty="0"/>
          </a:p>
        </p:txBody>
      </p:sp>
    </p:spTree>
    <p:extLst>
      <p:ext uri="{BB962C8B-B14F-4D97-AF65-F5344CB8AC3E}">
        <p14:creationId xmlns:p14="http://schemas.microsoft.com/office/powerpoint/2010/main" val="23178375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D1520B01-A2E4-41C2-8A8F-7683F25089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C2EE18B-24F9-5224-8F4D-45BE4893B779}"/>
              </a:ext>
            </a:extLst>
          </p:cNvPr>
          <p:cNvSpPr>
            <a:spLocks noGrp="1"/>
          </p:cNvSpPr>
          <p:nvPr>
            <p:ph type="title"/>
          </p:nvPr>
        </p:nvSpPr>
        <p:spPr>
          <a:xfrm>
            <a:off x="4354513" y="841375"/>
            <a:ext cx="3505200" cy="3114698"/>
          </a:xfrm>
        </p:spPr>
        <p:txBody>
          <a:bodyPr vert="horz" lIns="91440" tIns="45720" rIns="91440" bIns="45720" rtlCol="0" anchor="b">
            <a:normAutofit/>
          </a:bodyPr>
          <a:lstStyle/>
          <a:p>
            <a:pPr algn="ctr"/>
            <a:r>
              <a:rPr lang="en-US" sz="3900" kern="1200">
                <a:solidFill>
                  <a:schemeClr val="bg1"/>
                </a:solidFill>
                <a:latin typeface="+mj-lt"/>
                <a:ea typeface="+mj-ea"/>
                <a:cs typeface="+mj-cs"/>
              </a:rPr>
              <a:t>Recommended Reading</a:t>
            </a:r>
          </a:p>
        </p:txBody>
      </p:sp>
      <p:grpSp>
        <p:nvGrpSpPr>
          <p:cNvPr id="13" name="Group 12">
            <a:extLst>
              <a:ext uri="{FF2B5EF4-FFF2-40B4-BE49-F238E27FC236}">
                <a16:creationId xmlns:a16="http://schemas.microsoft.com/office/drawing/2014/main" id="{1F634C0A-A487-42AF-8DFD-4DAD62FE92B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0"/>
            <a:ext cx="4087640" cy="6858000"/>
            <a:chOff x="1" y="0"/>
            <a:chExt cx="4087640" cy="6858000"/>
          </a:xfrm>
          <a:effectLst>
            <a:outerShdw blurRad="381000" dist="152400" algn="ctr" rotWithShape="0">
              <a:srgbClr val="000000">
                <a:alpha val="10000"/>
              </a:srgbClr>
            </a:outerShdw>
          </a:effectLst>
        </p:grpSpPr>
        <p:sp>
          <p:nvSpPr>
            <p:cNvPr id="14" name="Freeform: Shape 13">
              <a:extLst>
                <a:ext uri="{FF2B5EF4-FFF2-40B4-BE49-F238E27FC236}">
                  <a16:creationId xmlns:a16="http://schemas.microsoft.com/office/drawing/2014/main" id="{7412B137-E115-42F2-8CF9-67E40B5D2C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 y="0"/>
              <a:ext cx="3986041" cy="6858000"/>
            </a:xfrm>
            <a:custGeom>
              <a:avLst/>
              <a:gdLst>
                <a:gd name="connsiteX0" fmla="*/ 0 w 3986041"/>
                <a:gd name="connsiteY0" fmla="*/ 0 h 6858000"/>
                <a:gd name="connsiteX1" fmla="*/ 3066495 w 3986041"/>
                <a:gd name="connsiteY1" fmla="*/ 0 h 6858000"/>
                <a:gd name="connsiteX2" fmla="*/ 3427241 w 3986041"/>
                <a:gd name="connsiteY2" fmla="*/ 1211943 h 6858000"/>
                <a:gd name="connsiteX3" fmla="*/ 3986041 w 3986041"/>
                <a:gd name="connsiteY3" fmla="*/ 4122057 h 6858000"/>
                <a:gd name="connsiteX4" fmla="*/ 3751724 w 3986041"/>
                <a:gd name="connsiteY4" fmla="*/ 6858000 h 6858000"/>
                <a:gd name="connsiteX5" fmla="*/ 0 w 3986041"/>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86041" h="6858000">
                  <a:moveTo>
                    <a:pt x="0" y="0"/>
                  </a:moveTo>
                  <a:lnTo>
                    <a:pt x="3066495" y="0"/>
                  </a:lnTo>
                  <a:lnTo>
                    <a:pt x="3427241" y="1211943"/>
                  </a:lnTo>
                  <a:lnTo>
                    <a:pt x="3986041" y="4122057"/>
                  </a:lnTo>
                  <a:lnTo>
                    <a:pt x="3751724" y="6858000"/>
                  </a:lnTo>
                  <a:lnTo>
                    <a:pt x="0" y="6858000"/>
                  </a:lnTo>
                  <a:close/>
                </a:path>
              </a:pathLst>
            </a:cu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0779E94B-3A8C-4695-9DA1-2EDEFB170B5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748588" y="0"/>
              <a:ext cx="1339053" cy="6858000"/>
            </a:xfrm>
            <a:custGeom>
              <a:avLst/>
              <a:gdLst>
                <a:gd name="connsiteX0" fmla="*/ 850532 w 1339053"/>
                <a:gd name="connsiteY0" fmla="*/ 3481838 h 6858000"/>
                <a:gd name="connsiteX1" fmla="*/ 877027 w 1339053"/>
                <a:gd name="connsiteY1" fmla="*/ 3490955 h 6858000"/>
                <a:gd name="connsiteX2" fmla="*/ 922718 w 1339053"/>
                <a:gd name="connsiteY2" fmla="*/ 3516472 h 6858000"/>
                <a:gd name="connsiteX3" fmla="*/ 1094179 w 1339053"/>
                <a:gd name="connsiteY3" fmla="*/ 3567567 h 6858000"/>
                <a:gd name="connsiteX4" fmla="*/ 1118891 w 1339053"/>
                <a:gd name="connsiteY4" fmla="*/ 3568331 h 6858000"/>
                <a:gd name="connsiteX5" fmla="*/ 1295961 w 1339053"/>
                <a:gd name="connsiteY5" fmla="*/ 3584709 h 6858000"/>
                <a:gd name="connsiteX6" fmla="*/ 1308070 w 1339053"/>
                <a:gd name="connsiteY6" fmla="*/ 3585183 h 6858000"/>
                <a:gd name="connsiteX7" fmla="*/ 1325263 w 1339053"/>
                <a:gd name="connsiteY7" fmla="*/ 3705453 h 6858000"/>
                <a:gd name="connsiteX8" fmla="*/ 1334107 w 1339053"/>
                <a:gd name="connsiteY8" fmla="*/ 3772268 h 6858000"/>
                <a:gd name="connsiteX9" fmla="*/ 1338203 w 1339053"/>
                <a:gd name="connsiteY9" fmla="*/ 3831076 h 6858000"/>
                <a:gd name="connsiteX10" fmla="*/ 1338805 w 1339053"/>
                <a:gd name="connsiteY10" fmla="*/ 3839709 h 6858000"/>
                <a:gd name="connsiteX11" fmla="*/ 1335635 w 1339053"/>
                <a:gd name="connsiteY11" fmla="*/ 4118635 h 6858000"/>
                <a:gd name="connsiteX12" fmla="*/ 1337171 w 1339053"/>
                <a:gd name="connsiteY12" fmla="*/ 4209403 h 6858000"/>
                <a:gd name="connsiteX13" fmla="*/ 1325840 w 1339053"/>
                <a:gd name="connsiteY13" fmla="*/ 4309174 h 6858000"/>
                <a:gd name="connsiteX14" fmla="*/ 1321122 w 1339053"/>
                <a:gd name="connsiteY14" fmla="*/ 4473630 h 6858000"/>
                <a:gd name="connsiteX15" fmla="*/ 1302196 w 1339053"/>
                <a:gd name="connsiteY15" fmla="*/ 4791709 h 6858000"/>
                <a:gd name="connsiteX16" fmla="*/ 1293239 w 1339053"/>
                <a:gd name="connsiteY16" fmla="*/ 4860048 h 6858000"/>
                <a:gd name="connsiteX17" fmla="*/ 1288829 w 1339053"/>
                <a:gd name="connsiteY17" fmla="*/ 5039837 h 6858000"/>
                <a:gd name="connsiteX18" fmla="*/ 1289584 w 1339053"/>
                <a:gd name="connsiteY18" fmla="*/ 5148703 h 6858000"/>
                <a:gd name="connsiteX19" fmla="*/ 1282205 w 1339053"/>
                <a:gd name="connsiteY19" fmla="*/ 5236435 h 6858000"/>
                <a:gd name="connsiteX20" fmla="*/ 1268145 w 1339053"/>
                <a:gd name="connsiteY20" fmla="*/ 5311662 h 6858000"/>
                <a:gd name="connsiteX21" fmla="*/ 1250547 w 1339053"/>
                <a:gd name="connsiteY21" fmla="*/ 5515595 h 6858000"/>
                <a:gd name="connsiteX22" fmla="*/ 1243323 w 1339053"/>
                <a:gd name="connsiteY22" fmla="*/ 5596885 h 6858000"/>
                <a:gd name="connsiteX23" fmla="*/ 1238303 w 1339053"/>
                <a:gd name="connsiteY23" fmla="*/ 5812036 h 6858000"/>
                <a:gd name="connsiteX24" fmla="*/ 1223551 w 1339053"/>
                <a:gd name="connsiteY24" fmla="*/ 5991171 h 6858000"/>
                <a:gd name="connsiteX25" fmla="*/ 1219699 w 1339053"/>
                <a:gd name="connsiteY25" fmla="*/ 6066726 h 6858000"/>
                <a:gd name="connsiteX26" fmla="*/ 1199935 w 1339053"/>
                <a:gd name="connsiteY26" fmla="*/ 6236130 h 6858000"/>
                <a:gd name="connsiteX27" fmla="*/ 1192857 w 1339053"/>
                <a:gd name="connsiteY27" fmla="*/ 6333267 h 6858000"/>
                <a:gd name="connsiteX28" fmla="*/ 1148174 w 1339053"/>
                <a:gd name="connsiteY28" fmla="*/ 6561849 h 6858000"/>
                <a:gd name="connsiteX29" fmla="*/ 1100424 w 1339053"/>
                <a:gd name="connsiteY29" fmla="*/ 6797385 h 6858000"/>
                <a:gd name="connsiteX30" fmla="*/ 1085621 w 1339053"/>
                <a:gd name="connsiteY30" fmla="*/ 6858000 h 6858000"/>
                <a:gd name="connsiteX31" fmla="*/ 932341 w 1339053"/>
                <a:gd name="connsiteY31" fmla="*/ 6858000 h 6858000"/>
                <a:gd name="connsiteX32" fmla="*/ 944496 w 1339053"/>
                <a:gd name="connsiteY32" fmla="*/ 6829656 h 6858000"/>
                <a:gd name="connsiteX33" fmla="*/ 913239 w 1339053"/>
                <a:gd name="connsiteY33" fmla="*/ 6720119 h 6858000"/>
                <a:gd name="connsiteX34" fmla="*/ 870682 w 1339053"/>
                <a:gd name="connsiteY34" fmla="*/ 6655346 h 6858000"/>
                <a:gd name="connsiteX35" fmla="*/ 846442 w 1339053"/>
                <a:gd name="connsiteY35" fmla="*/ 6498594 h 6858000"/>
                <a:gd name="connsiteX36" fmla="*/ 881150 w 1339053"/>
                <a:gd name="connsiteY36" fmla="*/ 6473756 h 6858000"/>
                <a:gd name="connsiteX37" fmla="*/ 922470 w 1339053"/>
                <a:gd name="connsiteY37" fmla="*/ 6377035 h 6858000"/>
                <a:gd name="connsiteX38" fmla="*/ 955039 w 1339053"/>
                <a:gd name="connsiteY38" fmla="*/ 6268585 h 6858000"/>
                <a:gd name="connsiteX39" fmla="*/ 1024350 w 1339053"/>
                <a:gd name="connsiteY39" fmla="*/ 6083443 h 6858000"/>
                <a:gd name="connsiteX40" fmla="*/ 999696 w 1339053"/>
                <a:gd name="connsiteY40" fmla="*/ 5938416 h 6858000"/>
                <a:gd name="connsiteX41" fmla="*/ 988342 w 1339053"/>
                <a:gd name="connsiteY41" fmla="*/ 5882426 h 6858000"/>
                <a:gd name="connsiteX42" fmla="*/ 985444 w 1339053"/>
                <a:gd name="connsiteY42" fmla="*/ 5832438 h 6858000"/>
                <a:gd name="connsiteX43" fmla="*/ 992016 w 1339053"/>
                <a:gd name="connsiteY43" fmla="*/ 5777751 h 6858000"/>
                <a:gd name="connsiteX44" fmla="*/ 995028 w 1339053"/>
                <a:gd name="connsiteY44" fmla="*/ 5641832 h 6858000"/>
                <a:gd name="connsiteX45" fmla="*/ 981247 w 1339053"/>
                <a:gd name="connsiteY45" fmla="*/ 5562522 h 6858000"/>
                <a:gd name="connsiteX46" fmla="*/ 995131 w 1339053"/>
                <a:gd name="connsiteY46" fmla="*/ 5398075 h 6858000"/>
                <a:gd name="connsiteX47" fmla="*/ 997379 w 1339053"/>
                <a:gd name="connsiteY47" fmla="*/ 5283928 h 6858000"/>
                <a:gd name="connsiteX48" fmla="*/ 979617 w 1339053"/>
                <a:gd name="connsiteY48" fmla="*/ 5157396 h 6858000"/>
                <a:gd name="connsiteX49" fmla="*/ 976441 w 1339053"/>
                <a:gd name="connsiteY49" fmla="*/ 5139485 h 6858000"/>
                <a:gd name="connsiteX50" fmla="*/ 953793 w 1339053"/>
                <a:gd name="connsiteY50" fmla="*/ 5091862 h 6858000"/>
                <a:gd name="connsiteX51" fmla="*/ 853056 w 1339053"/>
                <a:gd name="connsiteY51" fmla="*/ 5001787 h 6858000"/>
                <a:gd name="connsiteX52" fmla="*/ 833979 w 1339053"/>
                <a:gd name="connsiteY52" fmla="*/ 4978966 h 6858000"/>
                <a:gd name="connsiteX53" fmla="*/ 796995 w 1339053"/>
                <a:gd name="connsiteY53" fmla="*/ 4813768 h 6858000"/>
                <a:gd name="connsiteX54" fmla="*/ 820590 w 1339053"/>
                <a:gd name="connsiteY54" fmla="*/ 4764057 h 6858000"/>
                <a:gd name="connsiteX55" fmla="*/ 864688 w 1339053"/>
                <a:gd name="connsiteY55" fmla="*/ 4714752 h 6858000"/>
                <a:gd name="connsiteX56" fmla="*/ 910485 w 1339053"/>
                <a:gd name="connsiteY56" fmla="*/ 4590911 h 6858000"/>
                <a:gd name="connsiteX57" fmla="*/ 911445 w 1339053"/>
                <a:gd name="connsiteY57" fmla="*/ 4539571 h 6858000"/>
                <a:gd name="connsiteX58" fmla="*/ 900285 w 1339053"/>
                <a:gd name="connsiteY58" fmla="*/ 4445837 h 6858000"/>
                <a:gd name="connsiteX59" fmla="*/ 863237 w 1339053"/>
                <a:gd name="connsiteY59" fmla="*/ 4364703 h 6858000"/>
                <a:gd name="connsiteX60" fmla="*/ 798070 w 1339053"/>
                <a:gd name="connsiteY60" fmla="*/ 4243284 h 6858000"/>
                <a:gd name="connsiteX61" fmla="*/ 817097 w 1339053"/>
                <a:gd name="connsiteY61" fmla="*/ 4054750 h 6858000"/>
                <a:gd name="connsiteX62" fmla="*/ 826251 w 1339053"/>
                <a:gd name="connsiteY62" fmla="*/ 3982801 h 6858000"/>
                <a:gd name="connsiteX63" fmla="*/ 836848 w 1339053"/>
                <a:gd name="connsiteY63" fmla="*/ 3784939 h 6858000"/>
                <a:gd name="connsiteX64" fmla="*/ 841285 w 1339053"/>
                <a:gd name="connsiteY64" fmla="*/ 3766755 h 6858000"/>
                <a:gd name="connsiteX65" fmla="*/ 841284 w 1339053"/>
                <a:gd name="connsiteY65" fmla="*/ 3766755 h 6858000"/>
                <a:gd name="connsiteX66" fmla="*/ 852925 w 1339053"/>
                <a:gd name="connsiteY66" fmla="*/ 3719034 h 6858000"/>
                <a:gd name="connsiteX67" fmla="*/ 857932 w 1339053"/>
                <a:gd name="connsiteY67" fmla="*/ 3696880 h 6858000"/>
                <a:gd name="connsiteX68" fmla="*/ 853534 w 1339053"/>
                <a:gd name="connsiteY68" fmla="*/ 3507036 h 6858000"/>
                <a:gd name="connsiteX69" fmla="*/ 850226 w 1339053"/>
                <a:gd name="connsiteY69" fmla="*/ 3485839 h 6858000"/>
                <a:gd name="connsiteX70" fmla="*/ 0 w 1339053"/>
                <a:gd name="connsiteY70" fmla="*/ 0 h 6858000"/>
                <a:gd name="connsiteX71" fmla="*/ 455609 w 1339053"/>
                <a:gd name="connsiteY71" fmla="*/ 0 h 6858000"/>
                <a:gd name="connsiteX72" fmla="*/ 459171 w 1339053"/>
                <a:gd name="connsiteY72" fmla="*/ 72395 h 6858000"/>
                <a:gd name="connsiteX73" fmla="*/ 460041 w 1339053"/>
                <a:gd name="connsiteY73" fmla="*/ 131917 h 6858000"/>
                <a:gd name="connsiteX74" fmla="*/ 504421 w 1339053"/>
                <a:gd name="connsiteY74" fmla="*/ 389691 h 6858000"/>
                <a:gd name="connsiteX75" fmla="*/ 582097 w 1339053"/>
                <a:gd name="connsiteY75" fmla="*/ 634609 h 6858000"/>
                <a:gd name="connsiteX76" fmla="*/ 702468 w 1339053"/>
                <a:gd name="connsiteY76" fmla="*/ 834019 h 6858000"/>
                <a:gd name="connsiteX77" fmla="*/ 729203 w 1339053"/>
                <a:gd name="connsiteY77" fmla="*/ 887701 h 6858000"/>
                <a:gd name="connsiteX78" fmla="*/ 743787 w 1339053"/>
                <a:gd name="connsiteY78" fmla="*/ 1016355 h 6858000"/>
                <a:gd name="connsiteX79" fmla="*/ 750083 w 1339053"/>
                <a:gd name="connsiteY79" fmla="*/ 1128060 h 6858000"/>
                <a:gd name="connsiteX80" fmla="*/ 768866 w 1339053"/>
                <a:gd name="connsiteY80" fmla="*/ 1213431 h 6858000"/>
                <a:gd name="connsiteX81" fmla="*/ 787802 w 1339053"/>
                <a:gd name="connsiteY81" fmla="*/ 1286432 h 6858000"/>
                <a:gd name="connsiteX82" fmla="*/ 842837 w 1339053"/>
                <a:gd name="connsiteY82" fmla="*/ 1455511 h 6858000"/>
                <a:gd name="connsiteX83" fmla="*/ 877988 w 1339053"/>
                <a:gd name="connsiteY83" fmla="*/ 1634814 h 6858000"/>
                <a:gd name="connsiteX84" fmla="*/ 941063 w 1339053"/>
                <a:gd name="connsiteY84" fmla="*/ 1789731 h 6858000"/>
                <a:gd name="connsiteX85" fmla="*/ 980124 w 1339053"/>
                <a:gd name="connsiteY85" fmla="*/ 1857657 h 6858000"/>
                <a:gd name="connsiteX86" fmla="*/ 984484 w 1339053"/>
                <a:gd name="connsiteY86" fmla="*/ 1976384 h 6858000"/>
                <a:gd name="connsiteX87" fmla="*/ 1007189 w 1339053"/>
                <a:gd name="connsiteY87" fmla="*/ 2110650 h 6858000"/>
                <a:gd name="connsiteX88" fmla="*/ 1039893 w 1339053"/>
                <a:gd name="connsiteY88" fmla="*/ 2211041 h 6858000"/>
                <a:gd name="connsiteX89" fmla="*/ 1059162 w 1339053"/>
                <a:gd name="connsiteY89" fmla="*/ 2286682 h 6858000"/>
                <a:gd name="connsiteX90" fmla="*/ 1070522 w 1339053"/>
                <a:gd name="connsiteY90" fmla="*/ 2388667 h 6858000"/>
                <a:gd name="connsiteX91" fmla="*/ 1093939 w 1339053"/>
                <a:gd name="connsiteY91" fmla="*/ 2494653 h 6858000"/>
                <a:gd name="connsiteX92" fmla="*/ 1112007 w 1339053"/>
                <a:gd name="connsiteY92" fmla="*/ 2548197 h 6858000"/>
                <a:gd name="connsiteX93" fmla="*/ 1138346 w 1339053"/>
                <a:gd name="connsiteY93" fmla="*/ 2649163 h 6858000"/>
                <a:gd name="connsiteX94" fmla="*/ 1160337 w 1339053"/>
                <a:gd name="connsiteY94" fmla="*/ 2751608 h 6858000"/>
                <a:gd name="connsiteX95" fmla="*/ 1165737 w 1339053"/>
                <a:gd name="connsiteY95" fmla="*/ 2933012 h 6858000"/>
                <a:gd name="connsiteX96" fmla="*/ 1202029 w 1339053"/>
                <a:gd name="connsiteY96" fmla="*/ 3107873 h 6858000"/>
                <a:gd name="connsiteX97" fmla="*/ 1225692 w 1339053"/>
                <a:gd name="connsiteY97" fmla="*/ 3244974 h 6858000"/>
                <a:gd name="connsiteX98" fmla="*/ 1243916 w 1339053"/>
                <a:gd name="connsiteY98" fmla="*/ 3326221 h 6858000"/>
                <a:gd name="connsiteX99" fmla="*/ 1293067 w 1339053"/>
                <a:gd name="connsiteY99" fmla="*/ 3480219 h 6858000"/>
                <a:gd name="connsiteX100" fmla="*/ 1308071 w 1339053"/>
                <a:gd name="connsiteY100" fmla="*/ 3585182 h 6858000"/>
                <a:gd name="connsiteX101" fmla="*/ 1295962 w 1339053"/>
                <a:gd name="connsiteY101" fmla="*/ 3584708 h 6858000"/>
                <a:gd name="connsiteX102" fmla="*/ 1118893 w 1339053"/>
                <a:gd name="connsiteY102" fmla="*/ 3568330 h 6858000"/>
                <a:gd name="connsiteX103" fmla="*/ 1094179 w 1339053"/>
                <a:gd name="connsiteY103" fmla="*/ 3567566 h 6858000"/>
                <a:gd name="connsiteX104" fmla="*/ 922719 w 1339053"/>
                <a:gd name="connsiteY104" fmla="*/ 3516472 h 6858000"/>
                <a:gd name="connsiteX105" fmla="*/ 877028 w 1339053"/>
                <a:gd name="connsiteY105" fmla="*/ 3490955 h 6858000"/>
                <a:gd name="connsiteX106" fmla="*/ 850533 w 1339053"/>
                <a:gd name="connsiteY106" fmla="*/ 3481837 h 6858000"/>
                <a:gd name="connsiteX107" fmla="*/ 852113 w 1339053"/>
                <a:gd name="connsiteY107" fmla="*/ 3461170 h 6858000"/>
                <a:gd name="connsiteX108" fmla="*/ 831383 w 1339053"/>
                <a:gd name="connsiteY108" fmla="*/ 3399179 h 6858000"/>
                <a:gd name="connsiteX109" fmla="*/ 743141 w 1339053"/>
                <a:gd name="connsiteY109" fmla="*/ 3320580 h 6858000"/>
                <a:gd name="connsiteX110" fmla="*/ 713221 w 1339053"/>
                <a:gd name="connsiteY110" fmla="*/ 3251241 h 6858000"/>
                <a:gd name="connsiteX111" fmla="*/ 697098 w 1339053"/>
                <a:gd name="connsiteY111" fmla="*/ 3202528 h 6858000"/>
                <a:gd name="connsiteX112" fmla="*/ 664820 w 1339053"/>
                <a:gd name="connsiteY112" fmla="*/ 3154190 h 6858000"/>
                <a:gd name="connsiteX113" fmla="*/ 572501 w 1339053"/>
                <a:gd name="connsiteY113" fmla="*/ 3087312 h 6858000"/>
                <a:gd name="connsiteX114" fmla="*/ 497703 w 1339053"/>
                <a:gd name="connsiteY114" fmla="*/ 3005243 h 6858000"/>
                <a:gd name="connsiteX115" fmla="*/ 476984 w 1339053"/>
                <a:gd name="connsiteY115" fmla="*/ 2892751 h 6858000"/>
                <a:gd name="connsiteX116" fmla="*/ 468947 w 1339053"/>
                <a:gd name="connsiteY116" fmla="*/ 2824527 h 6858000"/>
                <a:gd name="connsiteX117" fmla="*/ 569138 w 1339053"/>
                <a:gd name="connsiteY117" fmla="*/ 2595026 h 6858000"/>
                <a:gd name="connsiteX118" fmla="*/ 645397 w 1339053"/>
                <a:gd name="connsiteY118" fmla="*/ 2440808 h 6858000"/>
                <a:gd name="connsiteX119" fmla="*/ 651820 w 1339053"/>
                <a:gd name="connsiteY119" fmla="*/ 2384384 h 6858000"/>
                <a:gd name="connsiteX120" fmla="*/ 612994 w 1339053"/>
                <a:gd name="connsiteY120" fmla="*/ 2207332 h 6858000"/>
                <a:gd name="connsiteX121" fmla="*/ 620894 w 1339053"/>
                <a:gd name="connsiteY121" fmla="*/ 2046679 h 6858000"/>
                <a:gd name="connsiteX122" fmla="*/ 644614 w 1339053"/>
                <a:gd name="connsiteY122" fmla="*/ 1931265 h 6858000"/>
                <a:gd name="connsiteX123" fmla="*/ 665994 w 1339053"/>
                <a:gd name="connsiteY123" fmla="*/ 1832337 h 6858000"/>
                <a:gd name="connsiteX124" fmla="*/ 678276 w 1339053"/>
                <a:gd name="connsiteY124" fmla="*/ 1709437 h 6858000"/>
                <a:gd name="connsiteX125" fmla="*/ 672955 w 1339053"/>
                <a:gd name="connsiteY125" fmla="*/ 1636123 h 6858000"/>
                <a:gd name="connsiteX126" fmla="*/ 668480 w 1339053"/>
                <a:gd name="connsiteY126" fmla="*/ 1520749 h 6858000"/>
                <a:gd name="connsiteX127" fmla="*/ 653920 w 1339053"/>
                <a:gd name="connsiteY127" fmla="*/ 1399437 h 6858000"/>
                <a:gd name="connsiteX128" fmla="*/ 612686 w 1339053"/>
                <a:gd name="connsiteY128" fmla="*/ 1296979 h 6858000"/>
                <a:gd name="connsiteX129" fmla="*/ 570220 w 1339053"/>
                <a:gd name="connsiteY129" fmla="*/ 1235618 h 6858000"/>
                <a:gd name="connsiteX130" fmla="*/ 529736 w 1339053"/>
                <a:gd name="connsiteY130" fmla="*/ 1081752 h 6858000"/>
                <a:gd name="connsiteX131" fmla="*/ 414305 w 1339053"/>
                <a:gd name="connsiteY131" fmla="*/ 918292 h 6858000"/>
                <a:gd name="connsiteX132" fmla="*/ 373924 w 1339053"/>
                <a:gd name="connsiteY132" fmla="*/ 825689 h 6858000"/>
                <a:gd name="connsiteX133" fmla="*/ 368949 w 1339053"/>
                <a:gd name="connsiteY133" fmla="*/ 778726 h 6858000"/>
                <a:gd name="connsiteX134" fmla="*/ 347020 w 1339053"/>
                <a:gd name="connsiteY134" fmla="*/ 694643 h 6858000"/>
                <a:gd name="connsiteX135" fmla="*/ 327478 w 1339053"/>
                <a:gd name="connsiteY135" fmla="*/ 642898 h 6858000"/>
                <a:gd name="connsiteX136" fmla="*/ 243468 w 1339053"/>
                <a:gd name="connsiteY136" fmla="*/ 491960 h 6858000"/>
                <a:gd name="connsiteX137" fmla="*/ 218930 w 1339053"/>
                <a:gd name="connsiteY137" fmla="*/ 446010 h 6858000"/>
                <a:gd name="connsiteX138" fmla="*/ 180614 w 1339053"/>
                <a:gd name="connsiteY138" fmla="*/ 354892 h 6858000"/>
                <a:gd name="connsiteX139" fmla="*/ 171988 w 1339053"/>
                <a:gd name="connsiteY139" fmla="*/ 317521 h 6858000"/>
                <a:gd name="connsiteX140" fmla="*/ 139875 w 1339053"/>
                <a:gd name="connsiteY140" fmla="*/ 246378 h 6858000"/>
                <a:gd name="connsiteX141" fmla="*/ 51499 w 1339053"/>
                <a:gd name="connsiteY141" fmla="*/ 73211 h 6858000"/>
                <a:gd name="connsiteX142" fmla="*/ 19690 w 1339053"/>
                <a:gd name="connsiteY142" fmla="*/ 3662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1339053" h="6858000">
                  <a:moveTo>
                    <a:pt x="850532" y="3481838"/>
                  </a:moveTo>
                  <a:lnTo>
                    <a:pt x="877027" y="3490955"/>
                  </a:lnTo>
                  <a:cubicBezTo>
                    <a:pt x="892941" y="3497986"/>
                    <a:pt x="908176" y="3506416"/>
                    <a:pt x="922718" y="3516472"/>
                  </a:cubicBezTo>
                  <a:cubicBezTo>
                    <a:pt x="967062" y="3547282"/>
                    <a:pt x="1027547" y="3564030"/>
                    <a:pt x="1094179" y="3567567"/>
                  </a:cubicBezTo>
                  <a:cubicBezTo>
                    <a:pt x="1102515" y="3567965"/>
                    <a:pt x="1113434" y="3565936"/>
                    <a:pt x="1118891" y="3568331"/>
                  </a:cubicBezTo>
                  <a:cubicBezTo>
                    <a:pt x="1180628" y="3594888"/>
                    <a:pt x="1237753" y="3586304"/>
                    <a:pt x="1295961" y="3584709"/>
                  </a:cubicBezTo>
                  <a:lnTo>
                    <a:pt x="1308070" y="3585183"/>
                  </a:lnTo>
                  <a:lnTo>
                    <a:pt x="1325263" y="3705453"/>
                  </a:lnTo>
                  <a:cubicBezTo>
                    <a:pt x="1328254" y="3727679"/>
                    <a:pt x="1331526" y="3749922"/>
                    <a:pt x="1334107" y="3772268"/>
                  </a:cubicBezTo>
                  <a:lnTo>
                    <a:pt x="1338203" y="3831076"/>
                  </a:lnTo>
                  <a:lnTo>
                    <a:pt x="1338805" y="3839709"/>
                  </a:lnTo>
                  <a:cubicBezTo>
                    <a:pt x="1339996" y="3932341"/>
                    <a:pt x="1336568" y="4025809"/>
                    <a:pt x="1335635" y="4118635"/>
                  </a:cubicBezTo>
                  <a:cubicBezTo>
                    <a:pt x="1335202" y="4148976"/>
                    <a:pt x="1338805" y="4178868"/>
                    <a:pt x="1337171" y="4209403"/>
                  </a:cubicBezTo>
                  <a:cubicBezTo>
                    <a:pt x="1335445" y="4242449"/>
                    <a:pt x="1327565" y="4276129"/>
                    <a:pt x="1325840" y="4309174"/>
                  </a:cubicBezTo>
                  <a:cubicBezTo>
                    <a:pt x="1322853" y="4364122"/>
                    <a:pt x="1323899" y="4418621"/>
                    <a:pt x="1321122" y="4473630"/>
                  </a:cubicBezTo>
                  <a:cubicBezTo>
                    <a:pt x="1315632" y="4579723"/>
                    <a:pt x="1309019" y="4685750"/>
                    <a:pt x="1302196" y="4791709"/>
                  </a:cubicBezTo>
                  <a:cubicBezTo>
                    <a:pt x="1300696" y="4814383"/>
                    <a:pt x="1294244" y="4837504"/>
                    <a:pt x="1293239" y="4860048"/>
                  </a:cubicBezTo>
                  <a:cubicBezTo>
                    <a:pt x="1290785" y="4919957"/>
                    <a:pt x="1289660" y="4979994"/>
                    <a:pt x="1288829" y="5039837"/>
                  </a:cubicBezTo>
                  <a:cubicBezTo>
                    <a:pt x="1288401" y="5076103"/>
                    <a:pt x="1290512" y="5112310"/>
                    <a:pt x="1289584" y="5148703"/>
                  </a:cubicBezTo>
                  <a:cubicBezTo>
                    <a:pt x="1288845" y="5177820"/>
                    <a:pt x="1286193" y="5207193"/>
                    <a:pt x="1282205" y="5236435"/>
                  </a:cubicBezTo>
                  <a:cubicBezTo>
                    <a:pt x="1278784" y="5261619"/>
                    <a:pt x="1270649" y="5286477"/>
                    <a:pt x="1268145" y="5311662"/>
                  </a:cubicBezTo>
                  <a:cubicBezTo>
                    <a:pt x="1261308" y="5379812"/>
                    <a:pt x="1256387" y="5447703"/>
                    <a:pt x="1250547" y="5515595"/>
                  </a:cubicBezTo>
                  <a:cubicBezTo>
                    <a:pt x="1248113" y="5542776"/>
                    <a:pt x="1244054" y="5570023"/>
                    <a:pt x="1243323" y="5596885"/>
                  </a:cubicBezTo>
                  <a:cubicBezTo>
                    <a:pt x="1241082" y="5668709"/>
                    <a:pt x="1241668" y="5740276"/>
                    <a:pt x="1238303" y="5812036"/>
                  </a:cubicBezTo>
                  <a:cubicBezTo>
                    <a:pt x="1235508" y="5871554"/>
                    <a:pt x="1228259" y="5931392"/>
                    <a:pt x="1223551" y="5991171"/>
                  </a:cubicBezTo>
                  <a:cubicBezTo>
                    <a:pt x="1221675" y="6016549"/>
                    <a:pt x="1222415" y="6041609"/>
                    <a:pt x="1219699" y="6066726"/>
                  </a:cubicBezTo>
                  <a:cubicBezTo>
                    <a:pt x="1213776" y="6123024"/>
                    <a:pt x="1205938" y="6179576"/>
                    <a:pt x="1199935" y="6236130"/>
                  </a:cubicBezTo>
                  <a:cubicBezTo>
                    <a:pt x="1196614" y="6268403"/>
                    <a:pt x="1198425" y="6301127"/>
                    <a:pt x="1192857" y="6333267"/>
                  </a:cubicBezTo>
                  <a:cubicBezTo>
                    <a:pt x="1179603" y="6409590"/>
                    <a:pt x="1163470" y="6485591"/>
                    <a:pt x="1148174" y="6561849"/>
                  </a:cubicBezTo>
                  <a:cubicBezTo>
                    <a:pt x="1132370" y="6640486"/>
                    <a:pt x="1117066" y="6719000"/>
                    <a:pt x="1100424" y="6797385"/>
                  </a:cubicBezTo>
                  <a:lnTo>
                    <a:pt x="1085621" y="6858000"/>
                  </a:lnTo>
                  <a:lnTo>
                    <a:pt x="932341" y="6858000"/>
                  </a:lnTo>
                  <a:lnTo>
                    <a:pt x="944496" y="6829656"/>
                  </a:lnTo>
                  <a:cubicBezTo>
                    <a:pt x="964836" y="6776399"/>
                    <a:pt x="953622" y="6744439"/>
                    <a:pt x="913239" y="6720119"/>
                  </a:cubicBezTo>
                  <a:cubicBezTo>
                    <a:pt x="890880" y="6706443"/>
                    <a:pt x="866986" y="6690318"/>
                    <a:pt x="870682" y="6655346"/>
                  </a:cubicBezTo>
                  <a:cubicBezTo>
                    <a:pt x="876846" y="6598274"/>
                    <a:pt x="889503" y="6540954"/>
                    <a:pt x="846442" y="6498594"/>
                  </a:cubicBezTo>
                  <a:cubicBezTo>
                    <a:pt x="862273" y="6487399"/>
                    <a:pt x="871751" y="6480449"/>
                    <a:pt x="881150" y="6473756"/>
                  </a:cubicBezTo>
                  <a:cubicBezTo>
                    <a:pt x="907245" y="6455292"/>
                    <a:pt x="930705" y="6407516"/>
                    <a:pt x="922470" y="6377035"/>
                  </a:cubicBezTo>
                  <a:cubicBezTo>
                    <a:pt x="910652" y="6332192"/>
                    <a:pt x="925705" y="6299028"/>
                    <a:pt x="955039" y="6268585"/>
                  </a:cubicBezTo>
                  <a:cubicBezTo>
                    <a:pt x="1003777" y="6217606"/>
                    <a:pt x="1017630" y="6148240"/>
                    <a:pt x="1024350" y="6083443"/>
                  </a:cubicBezTo>
                  <a:cubicBezTo>
                    <a:pt x="1029590" y="6034553"/>
                    <a:pt x="1028255" y="5980246"/>
                    <a:pt x="999696" y="5938416"/>
                  </a:cubicBezTo>
                  <a:cubicBezTo>
                    <a:pt x="990505" y="5925141"/>
                    <a:pt x="991039" y="5901884"/>
                    <a:pt x="988342" y="5882426"/>
                  </a:cubicBezTo>
                  <a:cubicBezTo>
                    <a:pt x="986229" y="5866254"/>
                    <a:pt x="984774" y="5849442"/>
                    <a:pt x="985444" y="5832438"/>
                  </a:cubicBezTo>
                  <a:cubicBezTo>
                    <a:pt x="986010" y="5814273"/>
                    <a:pt x="985042" y="5793656"/>
                    <a:pt x="992016" y="5777751"/>
                  </a:cubicBezTo>
                  <a:cubicBezTo>
                    <a:pt x="1012886" y="5729456"/>
                    <a:pt x="1014467" y="5686488"/>
                    <a:pt x="995028" y="5641832"/>
                  </a:cubicBezTo>
                  <a:cubicBezTo>
                    <a:pt x="984984" y="5618696"/>
                    <a:pt x="974301" y="5585771"/>
                    <a:pt x="981247" y="5562522"/>
                  </a:cubicBezTo>
                  <a:cubicBezTo>
                    <a:pt x="998041" y="5505913"/>
                    <a:pt x="997454" y="5454379"/>
                    <a:pt x="995131" y="5398075"/>
                  </a:cubicBezTo>
                  <a:cubicBezTo>
                    <a:pt x="993724" y="5361807"/>
                    <a:pt x="997229" y="5322258"/>
                    <a:pt x="997379" y="5283928"/>
                  </a:cubicBezTo>
                  <a:cubicBezTo>
                    <a:pt x="997473" y="5239095"/>
                    <a:pt x="1006631" y="5193105"/>
                    <a:pt x="979617" y="5157396"/>
                  </a:cubicBezTo>
                  <a:cubicBezTo>
                    <a:pt x="976728" y="5153402"/>
                    <a:pt x="978724" y="5144705"/>
                    <a:pt x="976441" y="5139485"/>
                  </a:cubicBezTo>
                  <a:cubicBezTo>
                    <a:pt x="969619" y="5122991"/>
                    <a:pt x="964828" y="5102888"/>
                    <a:pt x="953793" y="5091862"/>
                  </a:cubicBezTo>
                  <a:cubicBezTo>
                    <a:pt x="921506" y="5059884"/>
                    <a:pt x="886609" y="5031900"/>
                    <a:pt x="853056" y="5001787"/>
                  </a:cubicBezTo>
                  <a:cubicBezTo>
                    <a:pt x="845882" y="4995337"/>
                    <a:pt x="836325" y="4988437"/>
                    <a:pt x="833979" y="4978966"/>
                  </a:cubicBezTo>
                  <a:cubicBezTo>
                    <a:pt x="820602" y="4924328"/>
                    <a:pt x="808509" y="4869239"/>
                    <a:pt x="796995" y="4813768"/>
                  </a:cubicBezTo>
                  <a:cubicBezTo>
                    <a:pt x="792418" y="4791474"/>
                    <a:pt x="803209" y="4777314"/>
                    <a:pt x="820590" y="4764057"/>
                  </a:cubicBezTo>
                  <a:cubicBezTo>
                    <a:pt x="837188" y="4751123"/>
                    <a:pt x="855398" y="4734452"/>
                    <a:pt x="864688" y="4714752"/>
                  </a:cubicBezTo>
                  <a:cubicBezTo>
                    <a:pt x="883062" y="4675275"/>
                    <a:pt x="897521" y="4632902"/>
                    <a:pt x="910485" y="4590911"/>
                  </a:cubicBezTo>
                  <a:cubicBezTo>
                    <a:pt x="915338" y="4575199"/>
                    <a:pt x="912978" y="4556131"/>
                    <a:pt x="911445" y="4539571"/>
                  </a:cubicBezTo>
                  <a:cubicBezTo>
                    <a:pt x="908527" y="4508200"/>
                    <a:pt x="900999" y="4477659"/>
                    <a:pt x="900285" y="4445837"/>
                  </a:cubicBezTo>
                  <a:cubicBezTo>
                    <a:pt x="899539" y="4408923"/>
                    <a:pt x="887958" y="4383340"/>
                    <a:pt x="863237" y="4364703"/>
                  </a:cubicBezTo>
                  <a:cubicBezTo>
                    <a:pt x="826431" y="4336971"/>
                    <a:pt x="808536" y="4292507"/>
                    <a:pt x="798070" y="4243284"/>
                  </a:cubicBezTo>
                  <a:cubicBezTo>
                    <a:pt x="784617" y="4180721"/>
                    <a:pt x="805728" y="4117545"/>
                    <a:pt x="817097" y="4054750"/>
                  </a:cubicBezTo>
                  <a:cubicBezTo>
                    <a:pt x="821537" y="4030724"/>
                    <a:pt x="826632" y="4006057"/>
                    <a:pt x="826251" y="3982801"/>
                  </a:cubicBezTo>
                  <a:cubicBezTo>
                    <a:pt x="825347" y="3916709"/>
                    <a:pt x="825150" y="3850833"/>
                    <a:pt x="836848" y="3784939"/>
                  </a:cubicBezTo>
                  <a:lnTo>
                    <a:pt x="841285" y="3766755"/>
                  </a:lnTo>
                  <a:lnTo>
                    <a:pt x="841284" y="3766755"/>
                  </a:lnTo>
                  <a:lnTo>
                    <a:pt x="852925" y="3719034"/>
                  </a:lnTo>
                  <a:cubicBezTo>
                    <a:pt x="855152" y="3711822"/>
                    <a:pt x="856753" y="3704413"/>
                    <a:pt x="857932" y="3696880"/>
                  </a:cubicBezTo>
                  <a:cubicBezTo>
                    <a:pt x="868683" y="3631632"/>
                    <a:pt x="885300" y="3565939"/>
                    <a:pt x="853534" y="3507036"/>
                  </a:cubicBezTo>
                  <a:cubicBezTo>
                    <a:pt x="850623" y="3501622"/>
                    <a:pt x="849992" y="3494020"/>
                    <a:pt x="850226" y="3485839"/>
                  </a:cubicBezTo>
                  <a:close/>
                  <a:moveTo>
                    <a:pt x="0" y="0"/>
                  </a:moveTo>
                  <a:lnTo>
                    <a:pt x="455609" y="0"/>
                  </a:lnTo>
                  <a:lnTo>
                    <a:pt x="459171" y="72395"/>
                  </a:lnTo>
                  <a:cubicBezTo>
                    <a:pt x="459671" y="92301"/>
                    <a:pt x="456894" y="113171"/>
                    <a:pt x="460041" y="131917"/>
                  </a:cubicBezTo>
                  <a:cubicBezTo>
                    <a:pt x="474213" y="218122"/>
                    <a:pt x="492031" y="302910"/>
                    <a:pt x="504421" y="389691"/>
                  </a:cubicBezTo>
                  <a:cubicBezTo>
                    <a:pt x="517349" y="479177"/>
                    <a:pt x="539516" y="562489"/>
                    <a:pt x="582097" y="634609"/>
                  </a:cubicBezTo>
                  <a:cubicBezTo>
                    <a:pt x="621686" y="701573"/>
                    <a:pt x="662589" y="767248"/>
                    <a:pt x="702468" y="834019"/>
                  </a:cubicBezTo>
                  <a:cubicBezTo>
                    <a:pt x="712587" y="850968"/>
                    <a:pt x="725536" y="867665"/>
                    <a:pt x="729203" y="887701"/>
                  </a:cubicBezTo>
                  <a:cubicBezTo>
                    <a:pt x="736973" y="929321"/>
                    <a:pt x="740155" y="973193"/>
                    <a:pt x="743787" y="1016355"/>
                  </a:cubicBezTo>
                  <a:cubicBezTo>
                    <a:pt x="746786" y="1053398"/>
                    <a:pt x="745800" y="1091467"/>
                    <a:pt x="750083" y="1128060"/>
                  </a:cubicBezTo>
                  <a:cubicBezTo>
                    <a:pt x="753428" y="1157309"/>
                    <a:pt x="762038" y="1185083"/>
                    <a:pt x="768866" y="1213431"/>
                  </a:cubicBezTo>
                  <a:cubicBezTo>
                    <a:pt x="774767" y="1238107"/>
                    <a:pt x="778357" y="1264327"/>
                    <a:pt x="787802" y="1286432"/>
                  </a:cubicBezTo>
                  <a:cubicBezTo>
                    <a:pt x="810582" y="1340304"/>
                    <a:pt x="832653" y="1394242"/>
                    <a:pt x="842837" y="1455511"/>
                  </a:cubicBezTo>
                  <a:cubicBezTo>
                    <a:pt x="853049" y="1515944"/>
                    <a:pt x="867276" y="1574511"/>
                    <a:pt x="877988" y="1634814"/>
                  </a:cubicBezTo>
                  <a:cubicBezTo>
                    <a:pt x="888390" y="1693895"/>
                    <a:pt x="902813" y="1748857"/>
                    <a:pt x="941063" y="1789731"/>
                  </a:cubicBezTo>
                  <a:cubicBezTo>
                    <a:pt x="957906" y="1807908"/>
                    <a:pt x="975122" y="1831564"/>
                    <a:pt x="980124" y="1857657"/>
                  </a:cubicBezTo>
                  <a:cubicBezTo>
                    <a:pt x="987207" y="1894833"/>
                    <a:pt x="980788" y="1937150"/>
                    <a:pt x="984484" y="1976384"/>
                  </a:cubicBezTo>
                  <a:cubicBezTo>
                    <a:pt x="988781" y="2022576"/>
                    <a:pt x="988793" y="2074493"/>
                    <a:pt x="1007189" y="2110650"/>
                  </a:cubicBezTo>
                  <a:cubicBezTo>
                    <a:pt x="1023612" y="2142809"/>
                    <a:pt x="1034723" y="2173610"/>
                    <a:pt x="1039893" y="2211041"/>
                  </a:cubicBezTo>
                  <a:cubicBezTo>
                    <a:pt x="1043484" y="2237261"/>
                    <a:pt x="1057690" y="2260269"/>
                    <a:pt x="1059162" y="2286682"/>
                  </a:cubicBezTo>
                  <a:cubicBezTo>
                    <a:pt x="1061252" y="2321469"/>
                    <a:pt x="1060754" y="2355740"/>
                    <a:pt x="1070522" y="2388667"/>
                  </a:cubicBezTo>
                  <a:cubicBezTo>
                    <a:pt x="1080600" y="2422815"/>
                    <a:pt x="1085513" y="2459602"/>
                    <a:pt x="1093939" y="2494653"/>
                  </a:cubicBezTo>
                  <a:cubicBezTo>
                    <a:pt x="1098500" y="2513273"/>
                    <a:pt x="1106866" y="2529964"/>
                    <a:pt x="1112007" y="2548197"/>
                  </a:cubicBezTo>
                  <a:cubicBezTo>
                    <a:pt x="1121409" y="2581573"/>
                    <a:pt x="1130232" y="2615336"/>
                    <a:pt x="1138346" y="2649163"/>
                  </a:cubicBezTo>
                  <a:cubicBezTo>
                    <a:pt x="1146465" y="2682988"/>
                    <a:pt x="1157699" y="2716368"/>
                    <a:pt x="1160337" y="2751608"/>
                  </a:cubicBezTo>
                  <a:cubicBezTo>
                    <a:pt x="1164714" y="2811646"/>
                    <a:pt x="1159211" y="2873999"/>
                    <a:pt x="1165737" y="2933012"/>
                  </a:cubicBezTo>
                  <a:cubicBezTo>
                    <a:pt x="1172445" y="2992925"/>
                    <a:pt x="1185964" y="3051556"/>
                    <a:pt x="1202029" y="3107873"/>
                  </a:cubicBezTo>
                  <a:cubicBezTo>
                    <a:pt x="1214635" y="3152396"/>
                    <a:pt x="1227749" y="3194534"/>
                    <a:pt x="1225692" y="3244974"/>
                  </a:cubicBezTo>
                  <a:cubicBezTo>
                    <a:pt x="1224565" y="3273123"/>
                    <a:pt x="1231196" y="3305079"/>
                    <a:pt x="1243916" y="3326221"/>
                  </a:cubicBezTo>
                  <a:cubicBezTo>
                    <a:pt x="1271701" y="3372044"/>
                    <a:pt x="1285247" y="3423911"/>
                    <a:pt x="1293067" y="3480219"/>
                  </a:cubicBezTo>
                  <a:lnTo>
                    <a:pt x="1308071" y="3585182"/>
                  </a:lnTo>
                  <a:lnTo>
                    <a:pt x="1295962" y="3584708"/>
                  </a:lnTo>
                  <a:cubicBezTo>
                    <a:pt x="1237754" y="3586303"/>
                    <a:pt x="1180629" y="3594888"/>
                    <a:pt x="1118893" y="3568330"/>
                  </a:cubicBezTo>
                  <a:cubicBezTo>
                    <a:pt x="1113435" y="3565936"/>
                    <a:pt x="1102517" y="3567964"/>
                    <a:pt x="1094179" y="3567566"/>
                  </a:cubicBezTo>
                  <a:cubicBezTo>
                    <a:pt x="1027548" y="3564029"/>
                    <a:pt x="967064" y="3547281"/>
                    <a:pt x="922719" y="3516472"/>
                  </a:cubicBezTo>
                  <a:cubicBezTo>
                    <a:pt x="908178" y="3506414"/>
                    <a:pt x="892942" y="3497984"/>
                    <a:pt x="877028" y="3490955"/>
                  </a:cubicBezTo>
                  <a:lnTo>
                    <a:pt x="850533" y="3481837"/>
                  </a:lnTo>
                  <a:lnTo>
                    <a:pt x="852113" y="3461170"/>
                  </a:lnTo>
                  <a:cubicBezTo>
                    <a:pt x="854391" y="3434500"/>
                    <a:pt x="848474" y="3414331"/>
                    <a:pt x="831383" y="3399179"/>
                  </a:cubicBezTo>
                  <a:cubicBezTo>
                    <a:pt x="801767" y="3373388"/>
                    <a:pt x="773654" y="3344957"/>
                    <a:pt x="743141" y="3320580"/>
                  </a:cubicBezTo>
                  <a:cubicBezTo>
                    <a:pt x="722236" y="3303685"/>
                    <a:pt x="714543" y="3281842"/>
                    <a:pt x="713221" y="3251241"/>
                  </a:cubicBezTo>
                  <a:cubicBezTo>
                    <a:pt x="712555" y="3234106"/>
                    <a:pt x="704768" y="3217029"/>
                    <a:pt x="697098" y="3202528"/>
                  </a:cubicBezTo>
                  <a:cubicBezTo>
                    <a:pt x="687845" y="3184997"/>
                    <a:pt x="672212" y="3172554"/>
                    <a:pt x="664820" y="3154190"/>
                  </a:cubicBezTo>
                  <a:cubicBezTo>
                    <a:pt x="646169" y="3109209"/>
                    <a:pt x="616744" y="3087991"/>
                    <a:pt x="572501" y="3087312"/>
                  </a:cubicBezTo>
                  <a:cubicBezTo>
                    <a:pt x="533259" y="3086763"/>
                    <a:pt x="493731" y="3044085"/>
                    <a:pt x="497703" y="3005243"/>
                  </a:cubicBezTo>
                  <a:cubicBezTo>
                    <a:pt x="502030" y="2962279"/>
                    <a:pt x="490540" y="2928257"/>
                    <a:pt x="476984" y="2892751"/>
                  </a:cubicBezTo>
                  <a:cubicBezTo>
                    <a:pt x="469363" y="2872905"/>
                    <a:pt x="465404" y="2847135"/>
                    <a:pt x="468947" y="2824527"/>
                  </a:cubicBezTo>
                  <a:cubicBezTo>
                    <a:pt x="482188" y="2738605"/>
                    <a:pt x="520979" y="2665650"/>
                    <a:pt x="569138" y="2595026"/>
                  </a:cubicBezTo>
                  <a:cubicBezTo>
                    <a:pt x="600577" y="2548865"/>
                    <a:pt x="622260" y="2493483"/>
                    <a:pt x="645397" y="2440808"/>
                  </a:cubicBezTo>
                  <a:cubicBezTo>
                    <a:pt x="652529" y="2424387"/>
                    <a:pt x="655029" y="2401457"/>
                    <a:pt x="651820" y="2384384"/>
                  </a:cubicBezTo>
                  <a:cubicBezTo>
                    <a:pt x="640949" y="2324596"/>
                    <a:pt x="629163" y="2264805"/>
                    <a:pt x="612994" y="2207332"/>
                  </a:cubicBezTo>
                  <a:cubicBezTo>
                    <a:pt x="597678" y="2153787"/>
                    <a:pt x="601053" y="2099808"/>
                    <a:pt x="620894" y="2046679"/>
                  </a:cubicBezTo>
                  <a:cubicBezTo>
                    <a:pt x="635367" y="2007977"/>
                    <a:pt x="641110" y="1970814"/>
                    <a:pt x="644614" y="1931265"/>
                  </a:cubicBezTo>
                  <a:cubicBezTo>
                    <a:pt x="647465" y="1898285"/>
                    <a:pt x="653360" y="1862859"/>
                    <a:pt x="665994" y="1832337"/>
                  </a:cubicBezTo>
                  <a:cubicBezTo>
                    <a:pt x="683779" y="1789578"/>
                    <a:pt x="688928" y="1751381"/>
                    <a:pt x="678276" y="1709437"/>
                  </a:cubicBezTo>
                  <a:cubicBezTo>
                    <a:pt x="672576" y="1687079"/>
                    <a:pt x="673987" y="1660990"/>
                    <a:pt x="672955" y="1636123"/>
                  </a:cubicBezTo>
                  <a:cubicBezTo>
                    <a:pt x="671272" y="1597795"/>
                    <a:pt x="671867" y="1558758"/>
                    <a:pt x="668480" y="1520749"/>
                  </a:cubicBezTo>
                  <a:cubicBezTo>
                    <a:pt x="665050" y="1479903"/>
                    <a:pt x="655019" y="1440408"/>
                    <a:pt x="653920" y="1399437"/>
                  </a:cubicBezTo>
                  <a:cubicBezTo>
                    <a:pt x="652652" y="1355309"/>
                    <a:pt x="639893" y="1323154"/>
                    <a:pt x="612686" y="1296979"/>
                  </a:cubicBezTo>
                  <a:cubicBezTo>
                    <a:pt x="595576" y="1280408"/>
                    <a:pt x="578401" y="1259588"/>
                    <a:pt x="570220" y="1235618"/>
                  </a:cubicBezTo>
                  <a:cubicBezTo>
                    <a:pt x="553631" y="1186194"/>
                    <a:pt x="545669" y="1131821"/>
                    <a:pt x="529736" y="1081752"/>
                  </a:cubicBezTo>
                  <a:cubicBezTo>
                    <a:pt x="507466" y="1011390"/>
                    <a:pt x="481332" y="944631"/>
                    <a:pt x="414305" y="918292"/>
                  </a:cubicBezTo>
                  <a:cubicBezTo>
                    <a:pt x="377314" y="903769"/>
                    <a:pt x="368843" y="874065"/>
                    <a:pt x="373924" y="825689"/>
                  </a:cubicBezTo>
                  <a:cubicBezTo>
                    <a:pt x="375689" y="809590"/>
                    <a:pt x="376722" y="786203"/>
                    <a:pt x="368949" y="778726"/>
                  </a:cubicBezTo>
                  <a:cubicBezTo>
                    <a:pt x="345838" y="756354"/>
                    <a:pt x="349308" y="725824"/>
                    <a:pt x="347020" y="694643"/>
                  </a:cubicBezTo>
                  <a:cubicBezTo>
                    <a:pt x="345704" y="675894"/>
                    <a:pt x="339306" y="651346"/>
                    <a:pt x="327478" y="642898"/>
                  </a:cubicBezTo>
                  <a:cubicBezTo>
                    <a:pt x="279698" y="608395"/>
                    <a:pt x="263590" y="549247"/>
                    <a:pt x="243468" y="491960"/>
                  </a:cubicBezTo>
                  <a:cubicBezTo>
                    <a:pt x="237433" y="475142"/>
                    <a:pt x="230250" y="456843"/>
                    <a:pt x="218930" y="446010"/>
                  </a:cubicBezTo>
                  <a:cubicBezTo>
                    <a:pt x="194433" y="422927"/>
                    <a:pt x="180036" y="395344"/>
                    <a:pt x="180614" y="354892"/>
                  </a:cubicBezTo>
                  <a:cubicBezTo>
                    <a:pt x="180923" y="342010"/>
                    <a:pt x="176523" y="328798"/>
                    <a:pt x="171988" y="317521"/>
                  </a:cubicBezTo>
                  <a:cubicBezTo>
                    <a:pt x="162052" y="293291"/>
                    <a:pt x="148442" y="271315"/>
                    <a:pt x="139875" y="246378"/>
                  </a:cubicBezTo>
                  <a:cubicBezTo>
                    <a:pt x="117577" y="182780"/>
                    <a:pt x="95749" y="119890"/>
                    <a:pt x="51499" y="73211"/>
                  </a:cubicBezTo>
                  <a:cubicBezTo>
                    <a:pt x="40691" y="61834"/>
                    <a:pt x="29467" y="49763"/>
                    <a:pt x="19690" y="36621"/>
                  </a:cubicBez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6" name="Picture 5">
            <a:extLst>
              <a:ext uri="{FF2B5EF4-FFF2-40B4-BE49-F238E27FC236}">
                <a16:creationId xmlns:a16="http://schemas.microsoft.com/office/drawing/2014/main" id="{98E60949-831B-732E-5AC8-8BD2307E9B3F}"/>
              </a:ext>
            </a:extLst>
          </p:cNvPr>
          <p:cNvPicPr>
            <a:picLocks noChangeAspect="1"/>
          </p:cNvPicPr>
          <p:nvPr/>
        </p:nvPicPr>
        <p:blipFill>
          <a:blip r:embed="rId3">
            <a:extLst>
              <a:ext uri="{28A0092B-C50C-407E-A947-70E740481C1C}">
                <a14:useLocalDpi xmlns:a14="http://schemas.microsoft.com/office/drawing/2010/main" val="0"/>
              </a:ext>
            </a:extLst>
          </a:blip>
          <a:srcRect l="11914" r="12319"/>
          <a:stretch>
            <a:fillRect/>
          </a:stretch>
        </p:blipFill>
        <p:spPr>
          <a:xfrm>
            <a:off x="20" y="10"/>
            <a:ext cx="3910064" cy="6857990"/>
          </a:xfrm>
          <a:custGeom>
            <a:avLst/>
            <a:gdLst/>
            <a:ahLst/>
            <a:cxnLst/>
            <a:rect l="l" t="t" r="r" b="b"/>
            <a:pathLst>
              <a:path w="3910084" h="6858000">
                <a:moveTo>
                  <a:pt x="0" y="0"/>
                </a:moveTo>
                <a:lnTo>
                  <a:pt x="2996382" y="0"/>
                </a:lnTo>
                <a:lnTo>
                  <a:pt x="3563333" y="1750276"/>
                </a:lnTo>
                <a:lnTo>
                  <a:pt x="3910084" y="6054385"/>
                </a:lnTo>
                <a:lnTo>
                  <a:pt x="3791309" y="6858000"/>
                </a:lnTo>
                <a:lnTo>
                  <a:pt x="0" y="6858000"/>
                </a:lnTo>
                <a:close/>
              </a:path>
            </a:pathLst>
          </a:custGeom>
        </p:spPr>
      </p:pic>
      <p:grpSp>
        <p:nvGrpSpPr>
          <p:cNvPr id="17" name="Group 16">
            <a:extLst>
              <a:ext uri="{FF2B5EF4-FFF2-40B4-BE49-F238E27FC236}">
                <a16:creationId xmlns:a16="http://schemas.microsoft.com/office/drawing/2014/main" id="{066EE5A2-0D35-4D6A-A5C7-1CA91F7406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48589" y="0"/>
            <a:ext cx="1339053" cy="6858000"/>
            <a:chOff x="2661507" y="0"/>
            <a:chExt cx="1339053" cy="6858000"/>
          </a:xfrm>
        </p:grpSpPr>
        <p:sp>
          <p:nvSpPr>
            <p:cNvPr id="18" name="Freeform: Shape 17">
              <a:extLst>
                <a:ext uri="{FF2B5EF4-FFF2-40B4-BE49-F238E27FC236}">
                  <a16:creationId xmlns:a16="http://schemas.microsoft.com/office/drawing/2014/main" id="{4DFBB771-C61C-4F38-ABBB-98A2D8476D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61507" y="0"/>
              <a:ext cx="1339053" cy="6858000"/>
            </a:xfrm>
            <a:custGeom>
              <a:avLst/>
              <a:gdLst>
                <a:gd name="connsiteX0" fmla="*/ 850532 w 1339053"/>
                <a:gd name="connsiteY0" fmla="*/ 3481838 h 6858000"/>
                <a:gd name="connsiteX1" fmla="*/ 877027 w 1339053"/>
                <a:gd name="connsiteY1" fmla="*/ 3490955 h 6858000"/>
                <a:gd name="connsiteX2" fmla="*/ 922718 w 1339053"/>
                <a:gd name="connsiteY2" fmla="*/ 3516472 h 6858000"/>
                <a:gd name="connsiteX3" fmla="*/ 1094179 w 1339053"/>
                <a:gd name="connsiteY3" fmla="*/ 3567567 h 6858000"/>
                <a:gd name="connsiteX4" fmla="*/ 1118891 w 1339053"/>
                <a:gd name="connsiteY4" fmla="*/ 3568331 h 6858000"/>
                <a:gd name="connsiteX5" fmla="*/ 1295961 w 1339053"/>
                <a:gd name="connsiteY5" fmla="*/ 3584709 h 6858000"/>
                <a:gd name="connsiteX6" fmla="*/ 1308070 w 1339053"/>
                <a:gd name="connsiteY6" fmla="*/ 3585183 h 6858000"/>
                <a:gd name="connsiteX7" fmla="*/ 1325263 w 1339053"/>
                <a:gd name="connsiteY7" fmla="*/ 3705453 h 6858000"/>
                <a:gd name="connsiteX8" fmla="*/ 1334107 w 1339053"/>
                <a:gd name="connsiteY8" fmla="*/ 3772268 h 6858000"/>
                <a:gd name="connsiteX9" fmla="*/ 1338203 w 1339053"/>
                <a:gd name="connsiteY9" fmla="*/ 3831076 h 6858000"/>
                <a:gd name="connsiteX10" fmla="*/ 1338805 w 1339053"/>
                <a:gd name="connsiteY10" fmla="*/ 3839709 h 6858000"/>
                <a:gd name="connsiteX11" fmla="*/ 1335635 w 1339053"/>
                <a:gd name="connsiteY11" fmla="*/ 4118635 h 6858000"/>
                <a:gd name="connsiteX12" fmla="*/ 1337171 w 1339053"/>
                <a:gd name="connsiteY12" fmla="*/ 4209403 h 6858000"/>
                <a:gd name="connsiteX13" fmla="*/ 1325840 w 1339053"/>
                <a:gd name="connsiteY13" fmla="*/ 4309174 h 6858000"/>
                <a:gd name="connsiteX14" fmla="*/ 1321122 w 1339053"/>
                <a:gd name="connsiteY14" fmla="*/ 4473630 h 6858000"/>
                <a:gd name="connsiteX15" fmla="*/ 1302196 w 1339053"/>
                <a:gd name="connsiteY15" fmla="*/ 4791709 h 6858000"/>
                <a:gd name="connsiteX16" fmla="*/ 1293239 w 1339053"/>
                <a:gd name="connsiteY16" fmla="*/ 4860048 h 6858000"/>
                <a:gd name="connsiteX17" fmla="*/ 1288829 w 1339053"/>
                <a:gd name="connsiteY17" fmla="*/ 5039837 h 6858000"/>
                <a:gd name="connsiteX18" fmla="*/ 1289584 w 1339053"/>
                <a:gd name="connsiteY18" fmla="*/ 5148703 h 6858000"/>
                <a:gd name="connsiteX19" fmla="*/ 1282205 w 1339053"/>
                <a:gd name="connsiteY19" fmla="*/ 5236435 h 6858000"/>
                <a:gd name="connsiteX20" fmla="*/ 1268145 w 1339053"/>
                <a:gd name="connsiteY20" fmla="*/ 5311662 h 6858000"/>
                <a:gd name="connsiteX21" fmla="*/ 1250547 w 1339053"/>
                <a:gd name="connsiteY21" fmla="*/ 5515595 h 6858000"/>
                <a:gd name="connsiteX22" fmla="*/ 1243323 w 1339053"/>
                <a:gd name="connsiteY22" fmla="*/ 5596885 h 6858000"/>
                <a:gd name="connsiteX23" fmla="*/ 1238303 w 1339053"/>
                <a:gd name="connsiteY23" fmla="*/ 5812036 h 6858000"/>
                <a:gd name="connsiteX24" fmla="*/ 1223551 w 1339053"/>
                <a:gd name="connsiteY24" fmla="*/ 5991171 h 6858000"/>
                <a:gd name="connsiteX25" fmla="*/ 1219699 w 1339053"/>
                <a:gd name="connsiteY25" fmla="*/ 6066726 h 6858000"/>
                <a:gd name="connsiteX26" fmla="*/ 1199935 w 1339053"/>
                <a:gd name="connsiteY26" fmla="*/ 6236130 h 6858000"/>
                <a:gd name="connsiteX27" fmla="*/ 1192857 w 1339053"/>
                <a:gd name="connsiteY27" fmla="*/ 6333267 h 6858000"/>
                <a:gd name="connsiteX28" fmla="*/ 1148174 w 1339053"/>
                <a:gd name="connsiteY28" fmla="*/ 6561849 h 6858000"/>
                <a:gd name="connsiteX29" fmla="*/ 1100424 w 1339053"/>
                <a:gd name="connsiteY29" fmla="*/ 6797385 h 6858000"/>
                <a:gd name="connsiteX30" fmla="*/ 1085621 w 1339053"/>
                <a:gd name="connsiteY30" fmla="*/ 6858000 h 6858000"/>
                <a:gd name="connsiteX31" fmla="*/ 932341 w 1339053"/>
                <a:gd name="connsiteY31" fmla="*/ 6858000 h 6858000"/>
                <a:gd name="connsiteX32" fmla="*/ 944496 w 1339053"/>
                <a:gd name="connsiteY32" fmla="*/ 6829656 h 6858000"/>
                <a:gd name="connsiteX33" fmla="*/ 913239 w 1339053"/>
                <a:gd name="connsiteY33" fmla="*/ 6720119 h 6858000"/>
                <a:gd name="connsiteX34" fmla="*/ 870682 w 1339053"/>
                <a:gd name="connsiteY34" fmla="*/ 6655346 h 6858000"/>
                <a:gd name="connsiteX35" fmla="*/ 846442 w 1339053"/>
                <a:gd name="connsiteY35" fmla="*/ 6498594 h 6858000"/>
                <a:gd name="connsiteX36" fmla="*/ 881150 w 1339053"/>
                <a:gd name="connsiteY36" fmla="*/ 6473756 h 6858000"/>
                <a:gd name="connsiteX37" fmla="*/ 922470 w 1339053"/>
                <a:gd name="connsiteY37" fmla="*/ 6377035 h 6858000"/>
                <a:gd name="connsiteX38" fmla="*/ 955039 w 1339053"/>
                <a:gd name="connsiteY38" fmla="*/ 6268585 h 6858000"/>
                <a:gd name="connsiteX39" fmla="*/ 1024350 w 1339053"/>
                <a:gd name="connsiteY39" fmla="*/ 6083443 h 6858000"/>
                <a:gd name="connsiteX40" fmla="*/ 999696 w 1339053"/>
                <a:gd name="connsiteY40" fmla="*/ 5938416 h 6858000"/>
                <a:gd name="connsiteX41" fmla="*/ 988342 w 1339053"/>
                <a:gd name="connsiteY41" fmla="*/ 5882426 h 6858000"/>
                <a:gd name="connsiteX42" fmla="*/ 985444 w 1339053"/>
                <a:gd name="connsiteY42" fmla="*/ 5832438 h 6858000"/>
                <a:gd name="connsiteX43" fmla="*/ 992016 w 1339053"/>
                <a:gd name="connsiteY43" fmla="*/ 5777751 h 6858000"/>
                <a:gd name="connsiteX44" fmla="*/ 995028 w 1339053"/>
                <a:gd name="connsiteY44" fmla="*/ 5641832 h 6858000"/>
                <a:gd name="connsiteX45" fmla="*/ 981247 w 1339053"/>
                <a:gd name="connsiteY45" fmla="*/ 5562522 h 6858000"/>
                <a:gd name="connsiteX46" fmla="*/ 995131 w 1339053"/>
                <a:gd name="connsiteY46" fmla="*/ 5398075 h 6858000"/>
                <a:gd name="connsiteX47" fmla="*/ 997379 w 1339053"/>
                <a:gd name="connsiteY47" fmla="*/ 5283928 h 6858000"/>
                <a:gd name="connsiteX48" fmla="*/ 979617 w 1339053"/>
                <a:gd name="connsiteY48" fmla="*/ 5157396 h 6858000"/>
                <a:gd name="connsiteX49" fmla="*/ 976441 w 1339053"/>
                <a:gd name="connsiteY49" fmla="*/ 5139485 h 6858000"/>
                <a:gd name="connsiteX50" fmla="*/ 953793 w 1339053"/>
                <a:gd name="connsiteY50" fmla="*/ 5091862 h 6858000"/>
                <a:gd name="connsiteX51" fmla="*/ 853056 w 1339053"/>
                <a:gd name="connsiteY51" fmla="*/ 5001787 h 6858000"/>
                <a:gd name="connsiteX52" fmla="*/ 833979 w 1339053"/>
                <a:gd name="connsiteY52" fmla="*/ 4978966 h 6858000"/>
                <a:gd name="connsiteX53" fmla="*/ 796995 w 1339053"/>
                <a:gd name="connsiteY53" fmla="*/ 4813768 h 6858000"/>
                <a:gd name="connsiteX54" fmla="*/ 820590 w 1339053"/>
                <a:gd name="connsiteY54" fmla="*/ 4764057 h 6858000"/>
                <a:gd name="connsiteX55" fmla="*/ 864688 w 1339053"/>
                <a:gd name="connsiteY55" fmla="*/ 4714752 h 6858000"/>
                <a:gd name="connsiteX56" fmla="*/ 910485 w 1339053"/>
                <a:gd name="connsiteY56" fmla="*/ 4590911 h 6858000"/>
                <a:gd name="connsiteX57" fmla="*/ 911445 w 1339053"/>
                <a:gd name="connsiteY57" fmla="*/ 4539571 h 6858000"/>
                <a:gd name="connsiteX58" fmla="*/ 900285 w 1339053"/>
                <a:gd name="connsiteY58" fmla="*/ 4445837 h 6858000"/>
                <a:gd name="connsiteX59" fmla="*/ 863237 w 1339053"/>
                <a:gd name="connsiteY59" fmla="*/ 4364703 h 6858000"/>
                <a:gd name="connsiteX60" fmla="*/ 798070 w 1339053"/>
                <a:gd name="connsiteY60" fmla="*/ 4243284 h 6858000"/>
                <a:gd name="connsiteX61" fmla="*/ 817097 w 1339053"/>
                <a:gd name="connsiteY61" fmla="*/ 4054750 h 6858000"/>
                <a:gd name="connsiteX62" fmla="*/ 826251 w 1339053"/>
                <a:gd name="connsiteY62" fmla="*/ 3982801 h 6858000"/>
                <a:gd name="connsiteX63" fmla="*/ 836848 w 1339053"/>
                <a:gd name="connsiteY63" fmla="*/ 3784939 h 6858000"/>
                <a:gd name="connsiteX64" fmla="*/ 841285 w 1339053"/>
                <a:gd name="connsiteY64" fmla="*/ 3766755 h 6858000"/>
                <a:gd name="connsiteX65" fmla="*/ 841284 w 1339053"/>
                <a:gd name="connsiteY65" fmla="*/ 3766755 h 6858000"/>
                <a:gd name="connsiteX66" fmla="*/ 852925 w 1339053"/>
                <a:gd name="connsiteY66" fmla="*/ 3719034 h 6858000"/>
                <a:gd name="connsiteX67" fmla="*/ 857932 w 1339053"/>
                <a:gd name="connsiteY67" fmla="*/ 3696880 h 6858000"/>
                <a:gd name="connsiteX68" fmla="*/ 853534 w 1339053"/>
                <a:gd name="connsiteY68" fmla="*/ 3507036 h 6858000"/>
                <a:gd name="connsiteX69" fmla="*/ 850226 w 1339053"/>
                <a:gd name="connsiteY69" fmla="*/ 3485839 h 6858000"/>
                <a:gd name="connsiteX70" fmla="*/ 0 w 1339053"/>
                <a:gd name="connsiteY70" fmla="*/ 0 h 6858000"/>
                <a:gd name="connsiteX71" fmla="*/ 455609 w 1339053"/>
                <a:gd name="connsiteY71" fmla="*/ 0 h 6858000"/>
                <a:gd name="connsiteX72" fmla="*/ 459171 w 1339053"/>
                <a:gd name="connsiteY72" fmla="*/ 72395 h 6858000"/>
                <a:gd name="connsiteX73" fmla="*/ 460041 w 1339053"/>
                <a:gd name="connsiteY73" fmla="*/ 131917 h 6858000"/>
                <a:gd name="connsiteX74" fmla="*/ 504421 w 1339053"/>
                <a:gd name="connsiteY74" fmla="*/ 389691 h 6858000"/>
                <a:gd name="connsiteX75" fmla="*/ 582097 w 1339053"/>
                <a:gd name="connsiteY75" fmla="*/ 634609 h 6858000"/>
                <a:gd name="connsiteX76" fmla="*/ 702468 w 1339053"/>
                <a:gd name="connsiteY76" fmla="*/ 834019 h 6858000"/>
                <a:gd name="connsiteX77" fmla="*/ 729203 w 1339053"/>
                <a:gd name="connsiteY77" fmla="*/ 887701 h 6858000"/>
                <a:gd name="connsiteX78" fmla="*/ 743787 w 1339053"/>
                <a:gd name="connsiteY78" fmla="*/ 1016355 h 6858000"/>
                <a:gd name="connsiteX79" fmla="*/ 750083 w 1339053"/>
                <a:gd name="connsiteY79" fmla="*/ 1128060 h 6858000"/>
                <a:gd name="connsiteX80" fmla="*/ 768866 w 1339053"/>
                <a:gd name="connsiteY80" fmla="*/ 1213431 h 6858000"/>
                <a:gd name="connsiteX81" fmla="*/ 787802 w 1339053"/>
                <a:gd name="connsiteY81" fmla="*/ 1286432 h 6858000"/>
                <a:gd name="connsiteX82" fmla="*/ 842837 w 1339053"/>
                <a:gd name="connsiteY82" fmla="*/ 1455511 h 6858000"/>
                <a:gd name="connsiteX83" fmla="*/ 877988 w 1339053"/>
                <a:gd name="connsiteY83" fmla="*/ 1634814 h 6858000"/>
                <a:gd name="connsiteX84" fmla="*/ 941063 w 1339053"/>
                <a:gd name="connsiteY84" fmla="*/ 1789731 h 6858000"/>
                <a:gd name="connsiteX85" fmla="*/ 980124 w 1339053"/>
                <a:gd name="connsiteY85" fmla="*/ 1857657 h 6858000"/>
                <a:gd name="connsiteX86" fmla="*/ 984484 w 1339053"/>
                <a:gd name="connsiteY86" fmla="*/ 1976384 h 6858000"/>
                <a:gd name="connsiteX87" fmla="*/ 1007189 w 1339053"/>
                <a:gd name="connsiteY87" fmla="*/ 2110650 h 6858000"/>
                <a:gd name="connsiteX88" fmla="*/ 1039893 w 1339053"/>
                <a:gd name="connsiteY88" fmla="*/ 2211041 h 6858000"/>
                <a:gd name="connsiteX89" fmla="*/ 1059162 w 1339053"/>
                <a:gd name="connsiteY89" fmla="*/ 2286682 h 6858000"/>
                <a:gd name="connsiteX90" fmla="*/ 1070522 w 1339053"/>
                <a:gd name="connsiteY90" fmla="*/ 2388667 h 6858000"/>
                <a:gd name="connsiteX91" fmla="*/ 1093939 w 1339053"/>
                <a:gd name="connsiteY91" fmla="*/ 2494653 h 6858000"/>
                <a:gd name="connsiteX92" fmla="*/ 1112007 w 1339053"/>
                <a:gd name="connsiteY92" fmla="*/ 2548197 h 6858000"/>
                <a:gd name="connsiteX93" fmla="*/ 1138346 w 1339053"/>
                <a:gd name="connsiteY93" fmla="*/ 2649163 h 6858000"/>
                <a:gd name="connsiteX94" fmla="*/ 1160337 w 1339053"/>
                <a:gd name="connsiteY94" fmla="*/ 2751608 h 6858000"/>
                <a:gd name="connsiteX95" fmla="*/ 1165737 w 1339053"/>
                <a:gd name="connsiteY95" fmla="*/ 2933012 h 6858000"/>
                <a:gd name="connsiteX96" fmla="*/ 1202029 w 1339053"/>
                <a:gd name="connsiteY96" fmla="*/ 3107873 h 6858000"/>
                <a:gd name="connsiteX97" fmla="*/ 1225692 w 1339053"/>
                <a:gd name="connsiteY97" fmla="*/ 3244974 h 6858000"/>
                <a:gd name="connsiteX98" fmla="*/ 1243916 w 1339053"/>
                <a:gd name="connsiteY98" fmla="*/ 3326221 h 6858000"/>
                <a:gd name="connsiteX99" fmla="*/ 1293067 w 1339053"/>
                <a:gd name="connsiteY99" fmla="*/ 3480219 h 6858000"/>
                <a:gd name="connsiteX100" fmla="*/ 1308071 w 1339053"/>
                <a:gd name="connsiteY100" fmla="*/ 3585182 h 6858000"/>
                <a:gd name="connsiteX101" fmla="*/ 1295962 w 1339053"/>
                <a:gd name="connsiteY101" fmla="*/ 3584708 h 6858000"/>
                <a:gd name="connsiteX102" fmla="*/ 1118893 w 1339053"/>
                <a:gd name="connsiteY102" fmla="*/ 3568330 h 6858000"/>
                <a:gd name="connsiteX103" fmla="*/ 1094179 w 1339053"/>
                <a:gd name="connsiteY103" fmla="*/ 3567566 h 6858000"/>
                <a:gd name="connsiteX104" fmla="*/ 922719 w 1339053"/>
                <a:gd name="connsiteY104" fmla="*/ 3516472 h 6858000"/>
                <a:gd name="connsiteX105" fmla="*/ 877028 w 1339053"/>
                <a:gd name="connsiteY105" fmla="*/ 3490955 h 6858000"/>
                <a:gd name="connsiteX106" fmla="*/ 850533 w 1339053"/>
                <a:gd name="connsiteY106" fmla="*/ 3481837 h 6858000"/>
                <a:gd name="connsiteX107" fmla="*/ 852113 w 1339053"/>
                <a:gd name="connsiteY107" fmla="*/ 3461170 h 6858000"/>
                <a:gd name="connsiteX108" fmla="*/ 831383 w 1339053"/>
                <a:gd name="connsiteY108" fmla="*/ 3399179 h 6858000"/>
                <a:gd name="connsiteX109" fmla="*/ 743141 w 1339053"/>
                <a:gd name="connsiteY109" fmla="*/ 3320580 h 6858000"/>
                <a:gd name="connsiteX110" fmla="*/ 713221 w 1339053"/>
                <a:gd name="connsiteY110" fmla="*/ 3251241 h 6858000"/>
                <a:gd name="connsiteX111" fmla="*/ 697098 w 1339053"/>
                <a:gd name="connsiteY111" fmla="*/ 3202528 h 6858000"/>
                <a:gd name="connsiteX112" fmla="*/ 664820 w 1339053"/>
                <a:gd name="connsiteY112" fmla="*/ 3154190 h 6858000"/>
                <a:gd name="connsiteX113" fmla="*/ 572501 w 1339053"/>
                <a:gd name="connsiteY113" fmla="*/ 3087312 h 6858000"/>
                <a:gd name="connsiteX114" fmla="*/ 497703 w 1339053"/>
                <a:gd name="connsiteY114" fmla="*/ 3005243 h 6858000"/>
                <a:gd name="connsiteX115" fmla="*/ 476984 w 1339053"/>
                <a:gd name="connsiteY115" fmla="*/ 2892751 h 6858000"/>
                <a:gd name="connsiteX116" fmla="*/ 468947 w 1339053"/>
                <a:gd name="connsiteY116" fmla="*/ 2824527 h 6858000"/>
                <a:gd name="connsiteX117" fmla="*/ 569138 w 1339053"/>
                <a:gd name="connsiteY117" fmla="*/ 2595026 h 6858000"/>
                <a:gd name="connsiteX118" fmla="*/ 645397 w 1339053"/>
                <a:gd name="connsiteY118" fmla="*/ 2440808 h 6858000"/>
                <a:gd name="connsiteX119" fmla="*/ 651820 w 1339053"/>
                <a:gd name="connsiteY119" fmla="*/ 2384384 h 6858000"/>
                <a:gd name="connsiteX120" fmla="*/ 612994 w 1339053"/>
                <a:gd name="connsiteY120" fmla="*/ 2207332 h 6858000"/>
                <a:gd name="connsiteX121" fmla="*/ 620894 w 1339053"/>
                <a:gd name="connsiteY121" fmla="*/ 2046679 h 6858000"/>
                <a:gd name="connsiteX122" fmla="*/ 644614 w 1339053"/>
                <a:gd name="connsiteY122" fmla="*/ 1931265 h 6858000"/>
                <a:gd name="connsiteX123" fmla="*/ 665994 w 1339053"/>
                <a:gd name="connsiteY123" fmla="*/ 1832337 h 6858000"/>
                <a:gd name="connsiteX124" fmla="*/ 678276 w 1339053"/>
                <a:gd name="connsiteY124" fmla="*/ 1709437 h 6858000"/>
                <a:gd name="connsiteX125" fmla="*/ 672955 w 1339053"/>
                <a:gd name="connsiteY125" fmla="*/ 1636123 h 6858000"/>
                <a:gd name="connsiteX126" fmla="*/ 668480 w 1339053"/>
                <a:gd name="connsiteY126" fmla="*/ 1520749 h 6858000"/>
                <a:gd name="connsiteX127" fmla="*/ 653920 w 1339053"/>
                <a:gd name="connsiteY127" fmla="*/ 1399437 h 6858000"/>
                <a:gd name="connsiteX128" fmla="*/ 612686 w 1339053"/>
                <a:gd name="connsiteY128" fmla="*/ 1296979 h 6858000"/>
                <a:gd name="connsiteX129" fmla="*/ 570220 w 1339053"/>
                <a:gd name="connsiteY129" fmla="*/ 1235618 h 6858000"/>
                <a:gd name="connsiteX130" fmla="*/ 529736 w 1339053"/>
                <a:gd name="connsiteY130" fmla="*/ 1081752 h 6858000"/>
                <a:gd name="connsiteX131" fmla="*/ 414305 w 1339053"/>
                <a:gd name="connsiteY131" fmla="*/ 918292 h 6858000"/>
                <a:gd name="connsiteX132" fmla="*/ 373924 w 1339053"/>
                <a:gd name="connsiteY132" fmla="*/ 825689 h 6858000"/>
                <a:gd name="connsiteX133" fmla="*/ 368949 w 1339053"/>
                <a:gd name="connsiteY133" fmla="*/ 778726 h 6858000"/>
                <a:gd name="connsiteX134" fmla="*/ 347020 w 1339053"/>
                <a:gd name="connsiteY134" fmla="*/ 694643 h 6858000"/>
                <a:gd name="connsiteX135" fmla="*/ 327478 w 1339053"/>
                <a:gd name="connsiteY135" fmla="*/ 642898 h 6858000"/>
                <a:gd name="connsiteX136" fmla="*/ 243468 w 1339053"/>
                <a:gd name="connsiteY136" fmla="*/ 491960 h 6858000"/>
                <a:gd name="connsiteX137" fmla="*/ 218930 w 1339053"/>
                <a:gd name="connsiteY137" fmla="*/ 446010 h 6858000"/>
                <a:gd name="connsiteX138" fmla="*/ 180614 w 1339053"/>
                <a:gd name="connsiteY138" fmla="*/ 354892 h 6858000"/>
                <a:gd name="connsiteX139" fmla="*/ 171988 w 1339053"/>
                <a:gd name="connsiteY139" fmla="*/ 317521 h 6858000"/>
                <a:gd name="connsiteX140" fmla="*/ 139875 w 1339053"/>
                <a:gd name="connsiteY140" fmla="*/ 246378 h 6858000"/>
                <a:gd name="connsiteX141" fmla="*/ 51499 w 1339053"/>
                <a:gd name="connsiteY141" fmla="*/ 73211 h 6858000"/>
                <a:gd name="connsiteX142" fmla="*/ 19690 w 1339053"/>
                <a:gd name="connsiteY142" fmla="*/ 3662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1339053" h="6858000">
                  <a:moveTo>
                    <a:pt x="850532" y="3481838"/>
                  </a:moveTo>
                  <a:lnTo>
                    <a:pt x="877027" y="3490955"/>
                  </a:lnTo>
                  <a:cubicBezTo>
                    <a:pt x="892941" y="3497986"/>
                    <a:pt x="908176" y="3506416"/>
                    <a:pt x="922718" y="3516472"/>
                  </a:cubicBezTo>
                  <a:cubicBezTo>
                    <a:pt x="967062" y="3547282"/>
                    <a:pt x="1027547" y="3564030"/>
                    <a:pt x="1094179" y="3567567"/>
                  </a:cubicBezTo>
                  <a:cubicBezTo>
                    <a:pt x="1102515" y="3567965"/>
                    <a:pt x="1113434" y="3565936"/>
                    <a:pt x="1118891" y="3568331"/>
                  </a:cubicBezTo>
                  <a:cubicBezTo>
                    <a:pt x="1180628" y="3594888"/>
                    <a:pt x="1237753" y="3586304"/>
                    <a:pt x="1295961" y="3584709"/>
                  </a:cubicBezTo>
                  <a:lnTo>
                    <a:pt x="1308070" y="3585183"/>
                  </a:lnTo>
                  <a:lnTo>
                    <a:pt x="1325263" y="3705453"/>
                  </a:lnTo>
                  <a:cubicBezTo>
                    <a:pt x="1328254" y="3727679"/>
                    <a:pt x="1331526" y="3749922"/>
                    <a:pt x="1334107" y="3772268"/>
                  </a:cubicBezTo>
                  <a:lnTo>
                    <a:pt x="1338203" y="3831076"/>
                  </a:lnTo>
                  <a:lnTo>
                    <a:pt x="1338805" y="3839709"/>
                  </a:lnTo>
                  <a:cubicBezTo>
                    <a:pt x="1339996" y="3932341"/>
                    <a:pt x="1336568" y="4025809"/>
                    <a:pt x="1335635" y="4118635"/>
                  </a:cubicBezTo>
                  <a:cubicBezTo>
                    <a:pt x="1335202" y="4148976"/>
                    <a:pt x="1338805" y="4178868"/>
                    <a:pt x="1337171" y="4209403"/>
                  </a:cubicBezTo>
                  <a:cubicBezTo>
                    <a:pt x="1335445" y="4242449"/>
                    <a:pt x="1327565" y="4276129"/>
                    <a:pt x="1325840" y="4309174"/>
                  </a:cubicBezTo>
                  <a:cubicBezTo>
                    <a:pt x="1322853" y="4364122"/>
                    <a:pt x="1323899" y="4418621"/>
                    <a:pt x="1321122" y="4473630"/>
                  </a:cubicBezTo>
                  <a:cubicBezTo>
                    <a:pt x="1315632" y="4579723"/>
                    <a:pt x="1309019" y="4685750"/>
                    <a:pt x="1302196" y="4791709"/>
                  </a:cubicBezTo>
                  <a:cubicBezTo>
                    <a:pt x="1300696" y="4814383"/>
                    <a:pt x="1294244" y="4837504"/>
                    <a:pt x="1293239" y="4860048"/>
                  </a:cubicBezTo>
                  <a:cubicBezTo>
                    <a:pt x="1290785" y="4919957"/>
                    <a:pt x="1289660" y="4979994"/>
                    <a:pt x="1288829" y="5039837"/>
                  </a:cubicBezTo>
                  <a:cubicBezTo>
                    <a:pt x="1288401" y="5076103"/>
                    <a:pt x="1290512" y="5112310"/>
                    <a:pt x="1289584" y="5148703"/>
                  </a:cubicBezTo>
                  <a:cubicBezTo>
                    <a:pt x="1288845" y="5177820"/>
                    <a:pt x="1286193" y="5207193"/>
                    <a:pt x="1282205" y="5236435"/>
                  </a:cubicBezTo>
                  <a:cubicBezTo>
                    <a:pt x="1278784" y="5261619"/>
                    <a:pt x="1270649" y="5286477"/>
                    <a:pt x="1268145" y="5311662"/>
                  </a:cubicBezTo>
                  <a:cubicBezTo>
                    <a:pt x="1261308" y="5379812"/>
                    <a:pt x="1256387" y="5447703"/>
                    <a:pt x="1250547" y="5515595"/>
                  </a:cubicBezTo>
                  <a:cubicBezTo>
                    <a:pt x="1248113" y="5542776"/>
                    <a:pt x="1244054" y="5570023"/>
                    <a:pt x="1243323" y="5596885"/>
                  </a:cubicBezTo>
                  <a:cubicBezTo>
                    <a:pt x="1241082" y="5668709"/>
                    <a:pt x="1241668" y="5740276"/>
                    <a:pt x="1238303" y="5812036"/>
                  </a:cubicBezTo>
                  <a:cubicBezTo>
                    <a:pt x="1235508" y="5871554"/>
                    <a:pt x="1228259" y="5931392"/>
                    <a:pt x="1223551" y="5991171"/>
                  </a:cubicBezTo>
                  <a:cubicBezTo>
                    <a:pt x="1221675" y="6016549"/>
                    <a:pt x="1222415" y="6041609"/>
                    <a:pt x="1219699" y="6066726"/>
                  </a:cubicBezTo>
                  <a:cubicBezTo>
                    <a:pt x="1213776" y="6123024"/>
                    <a:pt x="1205938" y="6179576"/>
                    <a:pt x="1199935" y="6236130"/>
                  </a:cubicBezTo>
                  <a:cubicBezTo>
                    <a:pt x="1196614" y="6268403"/>
                    <a:pt x="1198425" y="6301127"/>
                    <a:pt x="1192857" y="6333267"/>
                  </a:cubicBezTo>
                  <a:cubicBezTo>
                    <a:pt x="1179603" y="6409590"/>
                    <a:pt x="1163470" y="6485591"/>
                    <a:pt x="1148174" y="6561849"/>
                  </a:cubicBezTo>
                  <a:cubicBezTo>
                    <a:pt x="1132370" y="6640486"/>
                    <a:pt x="1117066" y="6719000"/>
                    <a:pt x="1100424" y="6797385"/>
                  </a:cubicBezTo>
                  <a:lnTo>
                    <a:pt x="1085621" y="6858000"/>
                  </a:lnTo>
                  <a:lnTo>
                    <a:pt x="932341" y="6858000"/>
                  </a:lnTo>
                  <a:lnTo>
                    <a:pt x="944496" y="6829656"/>
                  </a:lnTo>
                  <a:cubicBezTo>
                    <a:pt x="964836" y="6776399"/>
                    <a:pt x="953622" y="6744439"/>
                    <a:pt x="913239" y="6720119"/>
                  </a:cubicBezTo>
                  <a:cubicBezTo>
                    <a:pt x="890880" y="6706443"/>
                    <a:pt x="866986" y="6690318"/>
                    <a:pt x="870682" y="6655346"/>
                  </a:cubicBezTo>
                  <a:cubicBezTo>
                    <a:pt x="876846" y="6598274"/>
                    <a:pt x="889503" y="6540954"/>
                    <a:pt x="846442" y="6498594"/>
                  </a:cubicBezTo>
                  <a:cubicBezTo>
                    <a:pt x="862273" y="6487399"/>
                    <a:pt x="871751" y="6480449"/>
                    <a:pt x="881150" y="6473756"/>
                  </a:cubicBezTo>
                  <a:cubicBezTo>
                    <a:pt x="907245" y="6455292"/>
                    <a:pt x="930705" y="6407516"/>
                    <a:pt x="922470" y="6377035"/>
                  </a:cubicBezTo>
                  <a:cubicBezTo>
                    <a:pt x="910652" y="6332192"/>
                    <a:pt x="925705" y="6299028"/>
                    <a:pt x="955039" y="6268585"/>
                  </a:cubicBezTo>
                  <a:cubicBezTo>
                    <a:pt x="1003777" y="6217606"/>
                    <a:pt x="1017630" y="6148240"/>
                    <a:pt x="1024350" y="6083443"/>
                  </a:cubicBezTo>
                  <a:cubicBezTo>
                    <a:pt x="1029590" y="6034553"/>
                    <a:pt x="1028255" y="5980246"/>
                    <a:pt x="999696" y="5938416"/>
                  </a:cubicBezTo>
                  <a:cubicBezTo>
                    <a:pt x="990505" y="5925141"/>
                    <a:pt x="991039" y="5901884"/>
                    <a:pt x="988342" y="5882426"/>
                  </a:cubicBezTo>
                  <a:cubicBezTo>
                    <a:pt x="986229" y="5866254"/>
                    <a:pt x="984774" y="5849442"/>
                    <a:pt x="985444" y="5832438"/>
                  </a:cubicBezTo>
                  <a:cubicBezTo>
                    <a:pt x="986010" y="5814273"/>
                    <a:pt x="985042" y="5793656"/>
                    <a:pt x="992016" y="5777751"/>
                  </a:cubicBezTo>
                  <a:cubicBezTo>
                    <a:pt x="1012886" y="5729456"/>
                    <a:pt x="1014467" y="5686488"/>
                    <a:pt x="995028" y="5641832"/>
                  </a:cubicBezTo>
                  <a:cubicBezTo>
                    <a:pt x="984984" y="5618696"/>
                    <a:pt x="974301" y="5585771"/>
                    <a:pt x="981247" y="5562522"/>
                  </a:cubicBezTo>
                  <a:cubicBezTo>
                    <a:pt x="998041" y="5505913"/>
                    <a:pt x="997454" y="5454379"/>
                    <a:pt x="995131" y="5398075"/>
                  </a:cubicBezTo>
                  <a:cubicBezTo>
                    <a:pt x="993724" y="5361807"/>
                    <a:pt x="997229" y="5322258"/>
                    <a:pt x="997379" y="5283928"/>
                  </a:cubicBezTo>
                  <a:cubicBezTo>
                    <a:pt x="997473" y="5239095"/>
                    <a:pt x="1006631" y="5193105"/>
                    <a:pt x="979617" y="5157396"/>
                  </a:cubicBezTo>
                  <a:cubicBezTo>
                    <a:pt x="976728" y="5153402"/>
                    <a:pt x="978724" y="5144705"/>
                    <a:pt x="976441" y="5139485"/>
                  </a:cubicBezTo>
                  <a:cubicBezTo>
                    <a:pt x="969619" y="5122991"/>
                    <a:pt x="964828" y="5102888"/>
                    <a:pt x="953793" y="5091862"/>
                  </a:cubicBezTo>
                  <a:cubicBezTo>
                    <a:pt x="921506" y="5059884"/>
                    <a:pt x="886609" y="5031900"/>
                    <a:pt x="853056" y="5001787"/>
                  </a:cubicBezTo>
                  <a:cubicBezTo>
                    <a:pt x="845882" y="4995337"/>
                    <a:pt x="836325" y="4988437"/>
                    <a:pt x="833979" y="4978966"/>
                  </a:cubicBezTo>
                  <a:cubicBezTo>
                    <a:pt x="820602" y="4924328"/>
                    <a:pt x="808509" y="4869239"/>
                    <a:pt x="796995" y="4813768"/>
                  </a:cubicBezTo>
                  <a:cubicBezTo>
                    <a:pt x="792418" y="4791474"/>
                    <a:pt x="803209" y="4777314"/>
                    <a:pt x="820590" y="4764057"/>
                  </a:cubicBezTo>
                  <a:cubicBezTo>
                    <a:pt x="837188" y="4751123"/>
                    <a:pt x="855398" y="4734452"/>
                    <a:pt x="864688" y="4714752"/>
                  </a:cubicBezTo>
                  <a:cubicBezTo>
                    <a:pt x="883062" y="4675275"/>
                    <a:pt x="897521" y="4632902"/>
                    <a:pt x="910485" y="4590911"/>
                  </a:cubicBezTo>
                  <a:cubicBezTo>
                    <a:pt x="915338" y="4575199"/>
                    <a:pt x="912978" y="4556131"/>
                    <a:pt x="911445" y="4539571"/>
                  </a:cubicBezTo>
                  <a:cubicBezTo>
                    <a:pt x="908527" y="4508200"/>
                    <a:pt x="900999" y="4477659"/>
                    <a:pt x="900285" y="4445837"/>
                  </a:cubicBezTo>
                  <a:cubicBezTo>
                    <a:pt x="899539" y="4408923"/>
                    <a:pt x="887958" y="4383340"/>
                    <a:pt x="863237" y="4364703"/>
                  </a:cubicBezTo>
                  <a:cubicBezTo>
                    <a:pt x="826431" y="4336971"/>
                    <a:pt x="808536" y="4292507"/>
                    <a:pt x="798070" y="4243284"/>
                  </a:cubicBezTo>
                  <a:cubicBezTo>
                    <a:pt x="784617" y="4180721"/>
                    <a:pt x="805728" y="4117545"/>
                    <a:pt x="817097" y="4054750"/>
                  </a:cubicBezTo>
                  <a:cubicBezTo>
                    <a:pt x="821537" y="4030724"/>
                    <a:pt x="826632" y="4006057"/>
                    <a:pt x="826251" y="3982801"/>
                  </a:cubicBezTo>
                  <a:cubicBezTo>
                    <a:pt x="825347" y="3916709"/>
                    <a:pt x="825150" y="3850833"/>
                    <a:pt x="836848" y="3784939"/>
                  </a:cubicBezTo>
                  <a:lnTo>
                    <a:pt x="841285" y="3766755"/>
                  </a:lnTo>
                  <a:lnTo>
                    <a:pt x="841284" y="3766755"/>
                  </a:lnTo>
                  <a:lnTo>
                    <a:pt x="852925" y="3719034"/>
                  </a:lnTo>
                  <a:cubicBezTo>
                    <a:pt x="855152" y="3711822"/>
                    <a:pt x="856753" y="3704413"/>
                    <a:pt x="857932" y="3696880"/>
                  </a:cubicBezTo>
                  <a:cubicBezTo>
                    <a:pt x="868683" y="3631632"/>
                    <a:pt x="885300" y="3565939"/>
                    <a:pt x="853534" y="3507036"/>
                  </a:cubicBezTo>
                  <a:cubicBezTo>
                    <a:pt x="850623" y="3501622"/>
                    <a:pt x="849992" y="3494020"/>
                    <a:pt x="850226" y="3485839"/>
                  </a:cubicBezTo>
                  <a:close/>
                  <a:moveTo>
                    <a:pt x="0" y="0"/>
                  </a:moveTo>
                  <a:lnTo>
                    <a:pt x="455609" y="0"/>
                  </a:lnTo>
                  <a:lnTo>
                    <a:pt x="459171" y="72395"/>
                  </a:lnTo>
                  <a:cubicBezTo>
                    <a:pt x="459671" y="92301"/>
                    <a:pt x="456894" y="113171"/>
                    <a:pt x="460041" y="131917"/>
                  </a:cubicBezTo>
                  <a:cubicBezTo>
                    <a:pt x="474213" y="218122"/>
                    <a:pt x="492031" y="302910"/>
                    <a:pt x="504421" y="389691"/>
                  </a:cubicBezTo>
                  <a:cubicBezTo>
                    <a:pt x="517349" y="479177"/>
                    <a:pt x="539516" y="562489"/>
                    <a:pt x="582097" y="634609"/>
                  </a:cubicBezTo>
                  <a:cubicBezTo>
                    <a:pt x="621686" y="701573"/>
                    <a:pt x="662589" y="767248"/>
                    <a:pt x="702468" y="834019"/>
                  </a:cubicBezTo>
                  <a:cubicBezTo>
                    <a:pt x="712587" y="850968"/>
                    <a:pt x="725536" y="867665"/>
                    <a:pt x="729203" y="887701"/>
                  </a:cubicBezTo>
                  <a:cubicBezTo>
                    <a:pt x="736973" y="929321"/>
                    <a:pt x="740155" y="973193"/>
                    <a:pt x="743787" y="1016355"/>
                  </a:cubicBezTo>
                  <a:cubicBezTo>
                    <a:pt x="746786" y="1053398"/>
                    <a:pt x="745800" y="1091467"/>
                    <a:pt x="750083" y="1128060"/>
                  </a:cubicBezTo>
                  <a:cubicBezTo>
                    <a:pt x="753428" y="1157309"/>
                    <a:pt x="762038" y="1185083"/>
                    <a:pt x="768866" y="1213431"/>
                  </a:cubicBezTo>
                  <a:cubicBezTo>
                    <a:pt x="774767" y="1238107"/>
                    <a:pt x="778357" y="1264327"/>
                    <a:pt x="787802" y="1286432"/>
                  </a:cubicBezTo>
                  <a:cubicBezTo>
                    <a:pt x="810582" y="1340304"/>
                    <a:pt x="832653" y="1394242"/>
                    <a:pt x="842837" y="1455511"/>
                  </a:cubicBezTo>
                  <a:cubicBezTo>
                    <a:pt x="853049" y="1515944"/>
                    <a:pt x="867276" y="1574511"/>
                    <a:pt x="877988" y="1634814"/>
                  </a:cubicBezTo>
                  <a:cubicBezTo>
                    <a:pt x="888390" y="1693895"/>
                    <a:pt x="902813" y="1748857"/>
                    <a:pt x="941063" y="1789731"/>
                  </a:cubicBezTo>
                  <a:cubicBezTo>
                    <a:pt x="957906" y="1807908"/>
                    <a:pt x="975122" y="1831564"/>
                    <a:pt x="980124" y="1857657"/>
                  </a:cubicBezTo>
                  <a:cubicBezTo>
                    <a:pt x="987207" y="1894833"/>
                    <a:pt x="980788" y="1937150"/>
                    <a:pt x="984484" y="1976384"/>
                  </a:cubicBezTo>
                  <a:cubicBezTo>
                    <a:pt x="988781" y="2022576"/>
                    <a:pt x="988793" y="2074493"/>
                    <a:pt x="1007189" y="2110650"/>
                  </a:cubicBezTo>
                  <a:cubicBezTo>
                    <a:pt x="1023612" y="2142809"/>
                    <a:pt x="1034723" y="2173610"/>
                    <a:pt x="1039893" y="2211041"/>
                  </a:cubicBezTo>
                  <a:cubicBezTo>
                    <a:pt x="1043484" y="2237261"/>
                    <a:pt x="1057690" y="2260269"/>
                    <a:pt x="1059162" y="2286682"/>
                  </a:cubicBezTo>
                  <a:cubicBezTo>
                    <a:pt x="1061252" y="2321469"/>
                    <a:pt x="1060754" y="2355740"/>
                    <a:pt x="1070522" y="2388667"/>
                  </a:cubicBezTo>
                  <a:cubicBezTo>
                    <a:pt x="1080600" y="2422815"/>
                    <a:pt x="1085513" y="2459602"/>
                    <a:pt x="1093939" y="2494653"/>
                  </a:cubicBezTo>
                  <a:cubicBezTo>
                    <a:pt x="1098500" y="2513273"/>
                    <a:pt x="1106866" y="2529964"/>
                    <a:pt x="1112007" y="2548197"/>
                  </a:cubicBezTo>
                  <a:cubicBezTo>
                    <a:pt x="1121409" y="2581573"/>
                    <a:pt x="1130232" y="2615336"/>
                    <a:pt x="1138346" y="2649163"/>
                  </a:cubicBezTo>
                  <a:cubicBezTo>
                    <a:pt x="1146465" y="2682988"/>
                    <a:pt x="1157699" y="2716368"/>
                    <a:pt x="1160337" y="2751608"/>
                  </a:cubicBezTo>
                  <a:cubicBezTo>
                    <a:pt x="1164714" y="2811646"/>
                    <a:pt x="1159211" y="2873999"/>
                    <a:pt x="1165737" y="2933012"/>
                  </a:cubicBezTo>
                  <a:cubicBezTo>
                    <a:pt x="1172445" y="2992925"/>
                    <a:pt x="1185964" y="3051556"/>
                    <a:pt x="1202029" y="3107873"/>
                  </a:cubicBezTo>
                  <a:cubicBezTo>
                    <a:pt x="1214635" y="3152396"/>
                    <a:pt x="1227749" y="3194534"/>
                    <a:pt x="1225692" y="3244974"/>
                  </a:cubicBezTo>
                  <a:cubicBezTo>
                    <a:pt x="1224565" y="3273123"/>
                    <a:pt x="1231196" y="3305079"/>
                    <a:pt x="1243916" y="3326221"/>
                  </a:cubicBezTo>
                  <a:cubicBezTo>
                    <a:pt x="1271701" y="3372044"/>
                    <a:pt x="1285247" y="3423911"/>
                    <a:pt x="1293067" y="3480219"/>
                  </a:cubicBezTo>
                  <a:lnTo>
                    <a:pt x="1308071" y="3585182"/>
                  </a:lnTo>
                  <a:lnTo>
                    <a:pt x="1295962" y="3584708"/>
                  </a:lnTo>
                  <a:cubicBezTo>
                    <a:pt x="1237754" y="3586303"/>
                    <a:pt x="1180629" y="3594888"/>
                    <a:pt x="1118893" y="3568330"/>
                  </a:cubicBezTo>
                  <a:cubicBezTo>
                    <a:pt x="1113435" y="3565936"/>
                    <a:pt x="1102517" y="3567964"/>
                    <a:pt x="1094179" y="3567566"/>
                  </a:cubicBezTo>
                  <a:cubicBezTo>
                    <a:pt x="1027548" y="3564029"/>
                    <a:pt x="967064" y="3547281"/>
                    <a:pt x="922719" y="3516472"/>
                  </a:cubicBezTo>
                  <a:cubicBezTo>
                    <a:pt x="908178" y="3506414"/>
                    <a:pt x="892942" y="3497984"/>
                    <a:pt x="877028" y="3490955"/>
                  </a:cubicBezTo>
                  <a:lnTo>
                    <a:pt x="850533" y="3481837"/>
                  </a:lnTo>
                  <a:lnTo>
                    <a:pt x="852113" y="3461170"/>
                  </a:lnTo>
                  <a:cubicBezTo>
                    <a:pt x="854391" y="3434500"/>
                    <a:pt x="848474" y="3414331"/>
                    <a:pt x="831383" y="3399179"/>
                  </a:cubicBezTo>
                  <a:cubicBezTo>
                    <a:pt x="801767" y="3373388"/>
                    <a:pt x="773654" y="3344957"/>
                    <a:pt x="743141" y="3320580"/>
                  </a:cubicBezTo>
                  <a:cubicBezTo>
                    <a:pt x="722236" y="3303685"/>
                    <a:pt x="714543" y="3281842"/>
                    <a:pt x="713221" y="3251241"/>
                  </a:cubicBezTo>
                  <a:cubicBezTo>
                    <a:pt x="712555" y="3234106"/>
                    <a:pt x="704768" y="3217029"/>
                    <a:pt x="697098" y="3202528"/>
                  </a:cubicBezTo>
                  <a:cubicBezTo>
                    <a:pt x="687845" y="3184997"/>
                    <a:pt x="672212" y="3172554"/>
                    <a:pt x="664820" y="3154190"/>
                  </a:cubicBezTo>
                  <a:cubicBezTo>
                    <a:pt x="646169" y="3109209"/>
                    <a:pt x="616744" y="3087991"/>
                    <a:pt x="572501" y="3087312"/>
                  </a:cubicBezTo>
                  <a:cubicBezTo>
                    <a:pt x="533259" y="3086763"/>
                    <a:pt x="493731" y="3044085"/>
                    <a:pt x="497703" y="3005243"/>
                  </a:cubicBezTo>
                  <a:cubicBezTo>
                    <a:pt x="502030" y="2962279"/>
                    <a:pt x="490540" y="2928257"/>
                    <a:pt x="476984" y="2892751"/>
                  </a:cubicBezTo>
                  <a:cubicBezTo>
                    <a:pt x="469363" y="2872905"/>
                    <a:pt x="465404" y="2847135"/>
                    <a:pt x="468947" y="2824527"/>
                  </a:cubicBezTo>
                  <a:cubicBezTo>
                    <a:pt x="482188" y="2738605"/>
                    <a:pt x="520979" y="2665650"/>
                    <a:pt x="569138" y="2595026"/>
                  </a:cubicBezTo>
                  <a:cubicBezTo>
                    <a:pt x="600577" y="2548865"/>
                    <a:pt x="622260" y="2493483"/>
                    <a:pt x="645397" y="2440808"/>
                  </a:cubicBezTo>
                  <a:cubicBezTo>
                    <a:pt x="652529" y="2424387"/>
                    <a:pt x="655029" y="2401457"/>
                    <a:pt x="651820" y="2384384"/>
                  </a:cubicBezTo>
                  <a:cubicBezTo>
                    <a:pt x="640949" y="2324596"/>
                    <a:pt x="629163" y="2264805"/>
                    <a:pt x="612994" y="2207332"/>
                  </a:cubicBezTo>
                  <a:cubicBezTo>
                    <a:pt x="597678" y="2153787"/>
                    <a:pt x="601053" y="2099808"/>
                    <a:pt x="620894" y="2046679"/>
                  </a:cubicBezTo>
                  <a:cubicBezTo>
                    <a:pt x="635367" y="2007977"/>
                    <a:pt x="641110" y="1970814"/>
                    <a:pt x="644614" y="1931265"/>
                  </a:cubicBezTo>
                  <a:cubicBezTo>
                    <a:pt x="647465" y="1898285"/>
                    <a:pt x="653360" y="1862859"/>
                    <a:pt x="665994" y="1832337"/>
                  </a:cubicBezTo>
                  <a:cubicBezTo>
                    <a:pt x="683779" y="1789578"/>
                    <a:pt x="688928" y="1751381"/>
                    <a:pt x="678276" y="1709437"/>
                  </a:cubicBezTo>
                  <a:cubicBezTo>
                    <a:pt x="672576" y="1687079"/>
                    <a:pt x="673987" y="1660990"/>
                    <a:pt x="672955" y="1636123"/>
                  </a:cubicBezTo>
                  <a:cubicBezTo>
                    <a:pt x="671272" y="1597795"/>
                    <a:pt x="671867" y="1558758"/>
                    <a:pt x="668480" y="1520749"/>
                  </a:cubicBezTo>
                  <a:cubicBezTo>
                    <a:pt x="665050" y="1479903"/>
                    <a:pt x="655019" y="1440408"/>
                    <a:pt x="653920" y="1399437"/>
                  </a:cubicBezTo>
                  <a:cubicBezTo>
                    <a:pt x="652652" y="1355309"/>
                    <a:pt x="639893" y="1323154"/>
                    <a:pt x="612686" y="1296979"/>
                  </a:cubicBezTo>
                  <a:cubicBezTo>
                    <a:pt x="595576" y="1280408"/>
                    <a:pt x="578401" y="1259588"/>
                    <a:pt x="570220" y="1235618"/>
                  </a:cubicBezTo>
                  <a:cubicBezTo>
                    <a:pt x="553631" y="1186194"/>
                    <a:pt x="545669" y="1131821"/>
                    <a:pt x="529736" y="1081752"/>
                  </a:cubicBezTo>
                  <a:cubicBezTo>
                    <a:pt x="507466" y="1011390"/>
                    <a:pt x="481332" y="944631"/>
                    <a:pt x="414305" y="918292"/>
                  </a:cubicBezTo>
                  <a:cubicBezTo>
                    <a:pt x="377314" y="903769"/>
                    <a:pt x="368843" y="874065"/>
                    <a:pt x="373924" y="825689"/>
                  </a:cubicBezTo>
                  <a:cubicBezTo>
                    <a:pt x="375689" y="809590"/>
                    <a:pt x="376722" y="786203"/>
                    <a:pt x="368949" y="778726"/>
                  </a:cubicBezTo>
                  <a:cubicBezTo>
                    <a:pt x="345838" y="756354"/>
                    <a:pt x="349308" y="725824"/>
                    <a:pt x="347020" y="694643"/>
                  </a:cubicBezTo>
                  <a:cubicBezTo>
                    <a:pt x="345704" y="675894"/>
                    <a:pt x="339306" y="651346"/>
                    <a:pt x="327478" y="642898"/>
                  </a:cubicBezTo>
                  <a:cubicBezTo>
                    <a:pt x="279698" y="608395"/>
                    <a:pt x="263590" y="549247"/>
                    <a:pt x="243468" y="491960"/>
                  </a:cubicBezTo>
                  <a:cubicBezTo>
                    <a:pt x="237433" y="475142"/>
                    <a:pt x="230250" y="456843"/>
                    <a:pt x="218930" y="446010"/>
                  </a:cubicBezTo>
                  <a:cubicBezTo>
                    <a:pt x="194433" y="422927"/>
                    <a:pt x="180036" y="395344"/>
                    <a:pt x="180614" y="354892"/>
                  </a:cubicBezTo>
                  <a:cubicBezTo>
                    <a:pt x="180923" y="342010"/>
                    <a:pt x="176523" y="328798"/>
                    <a:pt x="171988" y="317521"/>
                  </a:cubicBezTo>
                  <a:cubicBezTo>
                    <a:pt x="162052" y="293291"/>
                    <a:pt x="148442" y="271315"/>
                    <a:pt x="139875" y="246378"/>
                  </a:cubicBezTo>
                  <a:cubicBezTo>
                    <a:pt x="117577" y="182780"/>
                    <a:pt x="95749" y="119890"/>
                    <a:pt x="51499" y="73211"/>
                  </a:cubicBezTo>
                  <a:cubicBezTo>
                    <a:pt x="40691" y="61834"/>
                    <a:pt x="29467" y="49763"/>
                    <a:pt x="19690" y="36621"/>
                  </a:cubicBez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Freeform: Shape 18">
              <a:extLst>
                <a:ext uri="{FF2B5EF4-FFF2-40B4-BE49-F238E27FC236}">
                  <a16:creationId xmlns:a16="http://schemas.microsoft.com/office/drawing/2014/main" id="{A2432BD6-3DCC-4397-BD7F-3FE84F3210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61507" y="0"/>
              <a:ext cx="1339053" cy="6858000"/>
            </a:xfrm>
            <a:custGeom>
              <a:avLst/>
              <a:gdLst>
                <a:gd name="connsiteX0" fmla="*/ 850532 w 1339053"/>
                <a:gd name="connsiteY0" fmla="*/ 3481838 h 6858000"/>
                <a:gd name="connsiteX1" fmla="*/ 877027 w 1339053"/>
                <a:gd name="connsiteY1" fmla="*/ 3490955 h 6858000"/>
                <a:gd name="connsiteX2" fmla="*/ 922718 w 1339053"/>
                <a:gd name="connsiteY2" fmla="*/ 3516472 h 6858000"/>
                <a:gd name="connsiteX3" fmla="*/ 1094179 w 1339053"/>
                <a:gd name="connsiteY3" fmla="*/ 3567567 h 6858000"/>
                <a:gd name="connsiteX4" fmla="*/ 1118891 w 1339053"/>
                <a:gd name="connsiteY4" fmla="*/ 3568331 h 6858000"/>
                <a:gd name="connsiteX5" fmla="*/ 1295961 w 1339053"/>
                <a:gd name="connsiteY5" fmla="*/ 3584709 h 6858000"/>
                <a:gd name="connsiteX6" fmla="*/ 1308070 w 1339053"/>
                <a:gd name="connsiteY6" fmla="*/ 3585183 h 6858000"/>
                <a:gd name="connsiteX7" fmla="*/ 1325263 w 1339053"/>
                <a:gd name="connsiteY7" fmla="*/ 3705453 h 6858000"/>
                <a:gd name="connsiteX8" fmla="*/ 1334107 w 1339053"/>
                <a:gd name="connsiteY8" fmla="*/ 3772268 h 6858000"/>
                <a:gd name="connsiteX9" fmla="*/ 1338203 w 1339053"/>
                <a:gd name="connsiteY9" fmla="*/ 3831076 h 6858000"/>
                <a:gd name="connsiteX10" fmla="*/ 1338805 w 1339053"/>
                <a:gd name="connsiteY10" fmla="*/ 3839709 h 6858000"/>
                <a:gd name="connsiteX11" fmla="*/ 1335635 w 1339053"/>
                <a:gd name="connsiteY11" fmla="*/ 4118635 h 6858000"/>
                <a:gd name="connsiteX12" fmla="*/ 1337171 w 1339053"/>
                <a:gd name="connsiteY12" fmla="*/ 4209403 h 6858000"/>
                <a:gd name="connsiteX13" fmla="*/ 1325840 w 1339053"/>
                <a:gd name="connsiteY13" fmla="*/ 4309174 h 6858000"/>
                <a:gd name="connsiteX14" fmla="*/ 1321122 w 1339053"/>
                <a:gd name="connsiteY14" fmla="*/ 4473630 h 6858000"/>
                <a:gd name="connsiteX15" fmla="*/ 1302196 w 1339053"/>
                <a:gd name="connsiteY15" fmla="*/ 4791709 h 6858000"/>
                <a:gd name="connsiteX16" fmla="*/ 1293239 w 1339053"/>
                <a:gd name="connsiteY16" fmla="*/ 4860048 h 6858000"/>
                <a:gd name="connsiteX17" fmla="*/ 1288829 w 1339053"/>
                <a:gd name="connsiteY17" fmla="*/ 5039837 h 6858000"/>
                <a:gd name="connsiteX18" fmla="*/ 1289584 w 1339053"/>
                <a:gd name="connsiteY18" fmla="*/ 5148703 h 6858000"/>
                <a:gd name="connsiteX19" fmla="*/ 1282205 w 1339053"/>
                <a:gd name="connsiteY19" fmla="*/ 5236435 h 6858000"/>
                <a:gd name="connsiteX20" fmla="*/ 1268145 w 1339053"/>
                <a:gd name="connsiteY20" fmla="*/ 5311662 h 6858000"/>
                <a:gd name="connsiteX21" fmla="*/ 1250547 w 1339053"/>
                <a:gd name="connsiteY21" fmla="*/ 5515595 h 6858000"/>
                <a:gd name="connsiteX22" fmla="*/ 1243323 w 1339053"/>
                <a:gd name="connsiteY22" fmla="*/ 5596885 h 6858000"/>
                <a:gd name="connsiteX23" fmla="*/ 1238303 w 1339053"/>
                <a:gd name="connsiteY23" fmla="*/ 5812036 h 6858000"/>
                <a:gd name="connsiteX24" fmla="*/ 1223551 w 1339053"/>
                <a:gd name="connsiteY24" fmla="*/ 5991171 h 6858000"/>
                <a:gd name="connsiteX25" fmla="*/ 1219699 w 1339053"/>
                <a:gd name="connsiteY25" fmla="*/ 6066726 h 6858000"/>
                <a:gd name="connsiteX26" fmla="*/ 1199935 w 1339053"/>
                <a:gd name="connsiteY26" fmla="*/ 6236130 h 6858000"/>
                <a:gd name="connsiteX27" fmla="*/ 1192857 w 1339053"/>
                <a:gd name="connsiteY27" fmla="*/ 6333267 h 6858000"/>
                <a:gd name="connsiteX28" fmla="*/ 1148174 w 1339053"/>
                <a:gd name="connsiteY28" fmla="*/ 6561849 h 6858000"/>
                <a:gd name="connsiteX29" fmla="*/ 1100424 w 1339053"/>
                <a:gd name="connsiteY29" fmla="*/ 6797385 h 6858000"/>
                <a:gd name="connsiteX30" fmla="*/ 1085621 w 1339053"/>
                <a:gd name="connsiteY30" fmla="*/ 6858000 h 6858000"/>
                <a:gd name="connsiteX31" fmla="*/ 932341 w 1339053"/>
                <a:gd name="connsiteY31" fmla="*/ 6858000 h 6858000"/>
                <a:gd name="connsiteX32" fmla="*/ 944496 w 1339053"/>
                <a:gd name="connsiteY32" fmla="*/ 6829656 h 6858000"/>
                <a:gd name="connsiteX33" fmla="*/ 913239 w 1339053"/>
                <a:gd name="connsiteY33" fmla="*/ 6720119 h 6858000"/>
                <a:gd name="connsiteX34" fmla="*/ 870682 w 1339053"/>
                <a:gd name="connsiteY34" fmla="*/ 6655346 h 6858000"/>
                <a:gd name="connsiteX35" fmla="*/ 846442 w 1339053"/>
                <a:gd name="connsiteY35" fmla="*/ 6498594 h 6858000"/>
                <a:gd name="connsiteX36" fmla="*/ 881150 w 1339053"/>
                <a:gd name="connsiteY36" fmla="*/ 6473756 h 6858000"/>
                <a:gd name="connsiteX37" fmla="*/ 922470 w 1339053"/>
                <a:gd name="connsiteY37" fmla="*/ 6377035 h 6858000"/>
                <a:gd name="connsiteX38" fmla="*/ 955039 w 1339053"/>
                <a:gd name="connsiteY38" fmla="*/ 6268585 h 6858000"/>
                <a:gd name="connsiteX39" fmla="*/ 1024350 w 1339053"/>
                <a:gd name="connsiteY39" fmla="*/ 6083443 h 6858000"/>
                <a:gd name="connsiteX40" fmla="*/ 999696 w 1339053"/>
                <a:gd name="connsiteY40" fmla="*/ 5938416 h 6858000"/>
                <a:gd name="connsiteX41" fmla="*/ 988342 w 1339053"/>
                <a:gd name="connsiteY41" fmla="*/ 5882426 h 6858000"/>
                <a:gd name="connsiteX42" fmla="*/ 985444 w 1339053"/>
                <a:gd name="connsiteY42" fmla="*/ 5832438 h 6858000"/>
                <a:gd name="connsiteX43" fmla="*/ 992016 w 1339053"/>
                <a:gd name="connsiteY43" fmla="*/ 5777751 h 6858000"/>
                <a:gd name="connsiteX44" fmla="*/ 995028 w 1339053"/>
                <a:gd name="connsiteY44" fmla="*/ 5641832 h 6858000"/>
                <a:gd name="connsiteX45" fmla="*/ 981247 w 1339053"/>
                <a:gd name="connsiteY45" fmla="*/ 5562522 h 6858000"/>
                <a:gd name="connsiteX46" fmla="*/ 995131 w 1339053"/>
                <a:gd name="connsiteY46" fmla="*/ 5398075 h 6858000"/>
                <a:gd name="connsiteX47" fmla="*/ 997379 w 1339053"/>
                <a:gd name="connsiteY47" fmla="*/ 5283928 h 6858000"/>
                <a:gd name="connsiteX48" fmla="*/ 979617 w 1339053"/>
                <a:gd name="connsiteY48" fmla="*/ 5157396 h 6858000"/>
                <a:gd name="connsiteX49" fmla="*/ 976441 w 1339053"/>
                <a:gd name="connsiteY49" fmla="*/ 5139485 h 6858000"/>
                <a:gd name="connsiteX50" fmla="*/ 953793 w 1339053"/>
                <a:gd name="connsiteY50" fmla="*/ 5091862 h 6858000"/>
                <a:gd name="connsiteX51" fmla="*/ 853056 w 1339053"/>
                <a:gd name="connsiteY51" fmla="*/ 5001787 h 6858000"/>
                <a:gd name="connsiteX52" fmla="*/ 833979 w 1339053"/>
                <a:gd name="connsiteY52" fmla="*/ 4978966 h 6858000"/>
                <a:gd name="connsiteX53" fmla="*/ 796995 w 1339053"/>
                <a:gd name="connsiteY53" fmla="*/ 4813768 h 6858000"/>
                <a:gd name="connsiteX54" fmla="*/ 820590 w 1339053"/>
                <a:gd name="connsiteY54" fmla="*/ 4764057 h 6858000"/>
                <a:gd name="connsiteX55" fmla="*/ 864688 w 1339053"/>
                <a:gd name="connsiteY55" fmla="*/ 4714752 h 6858000"/>
                <a:gd name="connsiteX56" fmla="*/ 910485 w 1339053"/>
                <a:gd name="connsiteY56" fmla="*/ 4590911 h 6858000"/>
                <a:gd name="connsiteX57" fmla="*/ 911445 w 1339053"/>
                <a:gd name="connsiteY57" fmla="*/ 4539571 h 6858000"/>
                <a:gd name="connsiteX58" fmla="*/ 900285 w 1339053"/>
                <a:gd name="connsiteY58" fmla="*/ 4445837 h 6858000"/>
                <a:gd name="connsiteX59" fmla="*/ 863237 w 1339053"/>
                <a:gd name="connsiteY59" fmla="*/ 4364703 h 6858000"/>
                <a:gd name="connsiteX60" fmla="*/ 798070 w 1339053"/>
                <a:gd name="connsiteY60" fmla="*/ 4243284 h 6858000"/>
                <a:gd name="connsiteX61" fmla="*/ 817097 w 1339053"/>
                <a:gd name="connsiteY61" fmla="*/ 4054750 h 6858000"/>
                <a:gd name="connsiteX62" fmla="*/ 826251 w 1339053"/>
                <a:gd name="connsiteY62" fmla="*/ 3982801 h 6858000"/>
                <a:gd name="connsiteX63" fmla="*/ 836848 w 1339053"/>
                <a:gd name="connsiteY63" fmla="*/ 3784939 h 6858000"/>
                <a:gd name="connsiteX64" fmla="*/ 841285 w 1339053"/>
                <a:gd name="connsiteY64" fmla="*/ 3766755 h 6858000"/>
                <a:gd name="connsiteX65" fmla="*/ 841284 w 1339053"/>
                <a:gd name="connsiteY65" fmla="*/ 3766755 h 6858000"/>
                <a:gd name="connsiteX66" fmla="*/ 852925 w 1339053"/>
                <a:gd name="connsiteY66" fmla="*/ 3719034 h 6858000"/>
                <a:gd name="connsiteX67" fmla="*/ 857932 w 1339053"/>
                <a:gd name="connsiteY67" fmla="*/ 3696880 h 6858000"/>
                <a:gd name="connsiteX68" fmla="*/ 853534 w 1339053"/>
                <a:gd name="connsiteY68" fmla="*/ 3507036 h 6858000"/>
                <a:gd name="connsiteX69" fmla="*/ 850226 w 1339053"/>
                <a:gd name="connsiteY69" fmla="*/ 3485839 h 6858000"/>
                <a:gd name="connsiteX70" fmla="*/ 0 w 1339053"/>
                <a:gd name="connsiteY70" fmla="*/ 0 h 6858000"/>
                <a:gd name="connsiteX71" fmla="*/ 455609 w 1339053"/>
                <a:gd name="connsiteY71" fmla="*/ 0 h 6858000"/>
                <a:gd name="connsiteX72" fmla="*/ 459171 w 1339053"/>
                <a:gd name="connsiteY72" fmla="*/ 72395 h 6858000"/>
                <a:gd name="connsiteX73" fmla="*/ 460041 w 1339053"/>
                <a:gd name="connsiteY73" fmla="*/ 131917 h 6858000"/>
                <a:gd name="connsiteX74" fmla="*/ 504421 w 1339053"/>
                <a:gd name="connsiteY74" fmla="*/ 389691 h 6858000"/>
                <a:gd name="connsiteX75" fmla="*/ 582097 w 1339053"/>
                <a:gd name="connsiteY75" fmla="*/ 634609 h 6858000"/>
                <a:gd name="connsiteX76" fmla="*/ 702468 w 1339053"/>
                <a:gd name="connsiteY76" fmla="*/ 834019 h 6858000"/>
                <a:gd name="connsiteX77" fmla="*/ 729203 w 1339053"/>
                <a:gd name="connsiteY77" fmla="*/ 887701 h 6858000"/>
                <a:gd name="connsiteX78" fmla="*/ 743787 w 1339053"/>
                <a:gd name="connsiteY78" fmla="*/ 1016355 h 6858000"/>
                <a:gd name="connsiteX79" fmla="*/ 750083 w 1339053"/>
                <a:gd name="connsiteY79" fmla="*/ 1128060 h 6858000"/>
                <a:gd name="connsiteX80" fmla="*/ 768866 w 1339053"/>
                <a:gd name="connsiteY80" fmla="*/ 1213431 h 6858000"/>
                <a:gd name="connsiteX81" fmla="*/ 787802 w 1339053"/>
                <a:gd name="connsiteY81" fmla="*/ 1286432 h 6858000"/>
                <a:gd name="connsiteX82" fmla="*/ 842837 w 1339053"/>
                <a:gd name="connsiteY82" fmla="*/ 1455511 h 6858000"/>
                <a:gd name="connsiteX83" fmla="*/ 877988 w 1339053"/>
                <a:gd name="connsiteY83" fmla="*/ 1634814 h 6858000"/>
                <a:gd name="connsiteX84" fmla="*/ 941063 w 1339053"/>
                <a:gd name="connsiteY84" fmla="*/ 1789731 h 6858000"/>
                <a:gd name="connsiteX85" fmla="*/ 980124 w 1339053"/>
                <a:gd name="connsiteY85" fmla="*/ 1857657 h 6858000"/>
                <a:gd name="connsiteX86" fmla="*/ 984484 w 1339053"/>
                <a:gd name="connsiteY86" fmla="*/ 1976384 h 6858000"/>
                <a:gd name="connsiteX87" fmla="*/ 1007189 w 1339053"/>
                <a:gd name="connsiteY87" fmla="*/ 2110650 h 6858000"/>
                <a:gd name="connsiteX88" fmla="*/ 1039893 w 1339053"/>
                <a:gd name="connsiteY88" fmla="*/ 2211041 h 6858000"/>
                <a:gd name="connsiteX89" fmla="*/ 1059162 w 1339053"/>
                <a:gd name="connsiteY89" fmla="*/ 2286682 h 6858000"/>
                <a:gd name="connsiteX90" fmla="*/ 1070522 w 1339053"/>
                <a:gd name="connsiteY90" fmla="*/ 2388667 h 6858000"/>
                <a:gd name="connsiteX91" fmla="*/ 1093939 w 1339053"/>
                <a:gd name="connsiteY91" fmla="*/ 2494653 h 6858000"/>
                <a:gd name="connsiteX92" fmla="*/ 1112007 w 1339053"/>
                <a:gd name="connsiteY92" fmla="*/ 2548197 h 6858000"/>
                <a:gd name="connsiteX93" fmla="*/ 1138346 w 1339053"/>
                <a:gd name="connsiteY93" fmla="*/ 2649163 h 6858000"/>
                <a:gd name="connsiteX94" fmla="*/ 1160337 w 1339053"/>
                <a:gd name="connsiteY94" fmla="*/ 2751608 h 6858000"/>
                <a:gd name="connsiteX95" fmla="*/ 1165737 w 1339053"/>
                <a:gd name="connsiteY95" fmla="*/ 2933012 h 6858000"/>
                <a:gd name="connsiteX96" fmla="*/ 1202029 w 1339053"/>
                <a:gd name="connsiteY96" fmla="*/ 3107873 h 6858000"/>
                <a:gd name="connsiteX97" fmla="*/ 1225692 w 1339053"/>
                <a:gd name="connsiteY97" fmla="*/ 3244974 h 6858000"/>
                <a:gd name="connsiteX98" fmla="*/ 1243916 w 1339053"/>
                <a:gd name="connsiteY98" fmla="*/ 3326221 h 6858000"/>
                <a:gd name="connsiteX99" fmla="*/ 1293067 w 1339053"/>
                <a:gd name="connsiteY99" fmla="*/ 3480219 h 6858000"/>
                <a:gd name="connsiteX100" fmla="*/ 1308071 w 1339053"/>
                <a:gd name="connsiteY100" fmla="*/ 3585182 h 6858000"/>
                <a:gd name="connsiteX101" fmla="*/ 1295962 w 1339053"/>
                <a:gd name="connsiteY101" fmla="*/ 3584708 h 6858000"/>
                <a:gd name="connsiteX102" fmla="*/ 1118893 w 1339053"/>
                <a:gd name="connsiteY102" fmla="*/ 3568330 h 6858000"/>
                <a:gd name="connsiteX103" fmla="*/ 1094179 w 1339053"/>
                <a:gd name="connsiteY103" fmla="*/ 3567566 h 6858000"/>
                <a:gd name="connsiteX104" fmla="*/ 922719 w 1339053"/>
                <a:gd name="connsiteY104" fmla="*/ 3516472 h 6858000"/>
                <a:gd name="connsiteX105" fmla="*/ 877028 w 1339053"/>
                <a:gd name="connsiteY105" fmla="*/ 3490955 h 6858000"/>
                <a:gd name="connsiteX106" fmla="*/ 850533 w 1339053"/>
                <a:gd name="connsiteY106" fmla="*/ 3481837 h 6858000"/>
                <a:gd name="connsiteX107" fmla="*/ 852113 w 1339053"/>
                <a:gd name="connsiteY107" fmla="*/ 3461170 h 6858000"/>
                <a:gd name="connsiteX108" fmla="*/ 831383 w 1339053"/>
                <a:gd name="connsiteY108" fmla="*/ 3399179 h 6858000"/>
                <a:gd name="connsiteX109" fmla="*/ 743141 w 1339053"/>
                <a:gd name="connsiteY109" fmla="*/ 3320580 h 6858000"/>
                <a:gd name="connsiteX110" fmla="*/ 713221 w 1339053"/>
                <a:gd name="connsiteY110" fmla="*/ 3251241 h 6858000"/>
                <a:gd name="connsiteX111" fmla="*/ 697098 w 1339053"/>
                <a:gd name="connsiteY111" fmla="*/ 3202528 h 6858000"/>
                <a:gd name="connsiteX112" fmla="*/ 664820 w 1339053"/>
                <a:gd name="connsiteY112" fmla="*/ 3154190 h 6858000"/>
                <a:gd name="connsiteX113" fmla="*/ 572501 w 1339053"/>
                <a:gd name="connsiteY113" fmla="*/ 3087312 h 6858000"/>
                <a:gd name="connsiteX114" fmla="*/ 497703 w 1339053"/>
                <a:gd name="connsiteY114" fmla="*/ 3005243 h 6858000"/>
                <a:gd name="connsiteX115" fmla="*/ 476984 w 1339053"/>
                <a:gd name="connsiteY115" fmla="*/ 2892751 h 6858000"/>
                <a:gd name="connsiteX116" fmla="*/ 468947 w 1339053"/>
                <a:gd name="connsiteY116" fmla="*/ 2824527 h 6858000"/>
                <a:gd name="connsiteX117" fmla="*/ 569138 w 1339053"/>
                <a:gd name="connsiteY117" fmla="*/ 2595026 h 6858000"/>
                <a:gd name="connsiteX118" fmla="*/ 645397 w 1339053"/>
                <a:gd name="connsiteY118" fmla="*/ 2440808 h 6858000"/>
                <a:gd name="connsiteX119" fmla="*/ 651820 w 1339053"/>
                <a:gd name="connsiteY119" fmla="*/ 2384384 h 6858000"/>
                <a:gd name="connsiteX120" fmla="*/ 612994 w 1339053"/>
                <a:gd name="connsiteY120" fmla="*/ 2207332 h 6858000"/>
                <a:gd name="connsiteX121" fmla="*/ 620894 w 1339053"/>
                <a:gd name="connsiteY121" fmla="*/ 2046679 h 6858000"/>
                <a:gd name="connsiteX122" fmla="*/ 644614 w 1339053"/>
                <a:gd name="connsiteY122" fmla="*/ 1931265 h 6858000"/>
                <a:gd name="connsiteX123" fmla="*/ 665994 w 1339053"/>
                <a:gd name="connsiteY123" fmla="*/ 1832337 h 6858000"/>
                <a:gd name="connsiteX124" fmla="*/ 678276 w 1339053"/>
                <a:gd name="connsiteY124" fmla="*/ 1709437 h 6858000"/>
                <a:gd name="connsiteX125" fmla="*/ 672955 w 1339053"/>
                <a:gd name="connsiteY125" fmla="*/ 1636123 h 6858000"/>
                <a:gd name="connsiteX126" fmla="*/ 668480 w 1339053"/>
                <a:gd name="connsiteY126" fmla="*/ 1520749 h 6858000"/>
                <a:gd name="connsiteX127" fmla="*/ 653920 w 1339053"/>
                <a:gd name="connsiteY127" fmla="*/ 1399437 h 6858000"/>
                <a:gd name="connsiteX128" fmla="*/ 612686 w 1339053"/>
                <a:gd name="connsiteY128" fmla="*/ 1296979 h 6858000"/>
                <a:gd name="connsiteX129" fmla="*/ 570220 w 1339053"/>
                <a:gd name="connsiteY129" fmla="*/ 1235618 h 6858000"/>
                <a:gd name="connsiteX130" fmla="*/ 529736 w 1339053"/>
                <a:gd name="connsiteY130" fmla="*/ 1081752 h 6858000"/>
                <a:gd name="connsiteX131" fmla="*/ 414305 w 1339053"/>
                <a:gd name="connsiteY131" fmla="*/ 918292 h 6858000"/>
                <a:gd name="connsiteX132" fmla="*/ 373924 w 1339053"/>
                <a:gd name="connsiteY132" fmla="*/ 825689 h 6858000"/>
                <a:gd name="connsiteX133" fmla="*/ 368949 w 1339053"/>
                <a:gd name="connsiteY133" fmla="*/ 778726 h 6858000"/>
                <a:gd name="connsiteX134" fmla="*/ 347020 w 1339053"/>
                <a:gd name="connsiteY134" fmla="*/ 694643 h 6858000"/>
                <a:gd name="connsiteX135" fmla="*/ 327478 w 1339053"/>
                <a:gd name="connsiteY135" fmla="*/ 642898 h 6858000"/>
                <a:gd name="connsiteX136" fmla="*/ 243468 w 1339053"/>
                <a:gd name="connsiteY136" fmla="*/ 491960 h 6858000"/>
                <a:gd name="connsiteX137" fmla="*/ 218930 w 1339053"/>
                <a:gd name="connsiteY137" fmla="*/ 446010 h 6858000"/>
                <a:gd name="connsiteX138" fmla="*/ 180614 w 1339053"/>
                <a:gd name="connsiteY138" fmla="*/ 354892 h 6858000"/>
                <a:gd name="connsiteX139" fmla="*/ 171988 w 1339053"/>
                <a:gd name="connsiteY139" fmla="*/ 317521 h 6858000"/>
                <a:gd name="connsiteX140" fmla="*/ 139875 w 1339053"/>
                <a:gd name="connsiteY140" fmla="*/ 246378 h 6858000"/>
                <a:gd name="connsiteX141" fmla="*/ 51499 w 1339053"/>
                <a:gd name="connsiteY141" fmla="*/ 73211 h 6858000"/>
                <a:gd name="connsiteX142" fmla="*/ 19690 w 1339053"/>
                <a:gd name="connsiteY142" fmla="*/ 3662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1339053" h="6858000">
                  <a:moveTo>
                    <a:pt x="850532" y="3481838"/>
                  </a:moveTo>
                  <a:lnTo>
                    <a:pt x="877027" y="3490955"/>
                  </a:lnTo>
                  <a:cubicBezTo>
                    <a:pt x="892941" y="3497986"/>
                    <a:pt x="908176" y="3506416"/>
                    <a:pt x="922718" y="3516472"/>
                  </a:cubicBezTo>
                  <a:cubicBezTo>
                    <a:pt x="967062" y="3547282"/>
                    <a:pt x="1027547" y="3564030"/>
                    <a:pt x="1094179" y="3567567"/>
                  </a:cubicBezTo>
                  <a:cubicBezTo>
                    <a:pt x="1102515" y="3567965"/>
                    <a:pt x="1113434" y="3565936"/>
                    <a:pt x="1118891" y="3568331"/>
                  </a:cubicBezTo>
                  <a:cubicBezTo>
                    <a:pt x="1180628" y="3594888"/>
                    <a:pt x="1237753" y="3586304"/>
                    <a:pt x="1295961" y="3584709"/>
                  </a:cubicBezTo>
                  <a:lnTo>
                    <a:pt x="1308070" y="3585183"/>
                  </a:lnTo>
                  <a:lnTo>
                    <a:pt x="1325263" y="3705453"/>
                  </a:lnTo>
                  <a:cubicBezTo>
                    <a:pt x="1328254" y="3727679"/>
                    <a:pt x="1331526" y="3749922"/>
                    <a:pt x="1334107" y="3772268"/>
                  </a:cubicBezTo>
                  <a:lnTo>
                    <a:pt x="1338203" y="3831076"/>
                  </a:lnTo>
                  <a:lnTo>
                    <a:pt x="1338805" y="3839709"/>
                  </a:lnTo>
                  <a:cubicBezTo>
                    <a:pt x="1339996" y="3932341"/>
                    <a:pt x="1336568" y="4025809"/>
                    <a:pt x="1335635" y="4118635"/>
                  </a:cubicBezTo>
                  <a:cubicBezTo>
                    <a:pt x="1335202" y="4148976"/>
                    <a:pt x="1338805" y="4178868"/>
                    <a:pt x="1337171" y="4209403"/>
                  </a:cubicBezTo>
                  <a:cubicBezTo>
                    <a:pt x="1335445" y="4242449"/>
                    <a:pt x="1327565" y="4276129"/>
                    <a:pt x="1325840" y="4309174"/>
                  </a:cubicBezTo>
                  <a:cubicBezTo>
                    <a:pt x="1322853" y="4364122"/>
                    <a:pt x="1323899" y="4418621"/>
                    <a:pt x="1321122" y="4473630"/>
                  </a:cubicBezTo>
                  <a:cubicBezTo>
                    <a:pt x="1315632" y="4579723"/>
                    <a:pt x="1309019" y="4685750"/>
                    <a:pt x="1302196" y="4791709"/>
                  </a:cubicBezTo>
                  <a:cubicBezTo>
                    <a:pt x="1300696" y="4814383"/>
                    <a:pt x="1294244" y="4837504"/>
                    <a:pt x="1293239" y="4860048"/>
                  </a:cubicBezTo>
                  <a:cubicBezTo>
                    <a:pt x="1290785" y="4919957"/>
                    <a:pt x="1289660" y="4979994"/>
                    <a:pt x="1288829" y="5039837"/>
                  </a:cubicBezTo>
                  <a:cubicBezTo>
                    <a:pt x="1288401" y="5076103"/>
                    <a:pt x="1290512" y="5112310"/>
                    <a:pt x="1289584" y="5148703"/>
                  </a:cubicBezTo>
                  <a:cubicBezTo>
                    <a:pt x="1288845" y="5177820"/>
                    <a:pt x="1286193" y="5207193"/>
                    <a:pt x="1282205" y="5236435"/>
                  </a:cubicBezTo>
                  <a:cubicBezTo>
                    <a:pt x="1278784" y="5261619"/>
                    <a:pt x="1270649" y="5286477"/>
                    <a:pt x="1268145" y="5311662"/>
                  </a:cubicBezTo>
                  <a:cubicBezTo>
                    <a:pt x="1261308" y="5379812"/>
                    <a:pt x="1256387" y="5447703"/>
                    <a:pt x="1250547" y="5515595"/>
                  </a:cubicBezTo>
                  <a:cubicBezTo>
                    <a:pt x="1248113" y="5542776"/>
                    <a:pt x="1244054" y="5570023"/>
                    <a:pt x="1243323" y="5596885"/>
                  </a:cubicBezTo>
                  <a:cubicBezTo>
                    <a:pt x="1241082" y="5668709"/>
                    <a:pt x="1241668" y="5740276"/>
                    <a:pt x="1238303" y="5812036"/>
                  </a:cubicBezTo>
                  <a:cubicBezTo>
                    <a:pt x="1235508" y="5871554"/>
                    <a:pt x="1228259" y="5931392"/>
                    <a:pt x="1223551" y="5991171"/>
                  </a:cubicBezTo>
                  <a:cubicBezTo>
                    <a:pt x="1221675" y="6016549"/>
                    <a:pt x="1222415" y="6041609"/>
                    <a:pt x="1219699" y="6066726"/>
                  </a:cubicBezTo>
                  <a:cubicBezTo>
                    <a:pt x="1213776" y="6123024"/>
                    <a:pt x="1205938" y="6179576"/>
                    <a:pt x="1199935" y="6236130"/>
                  </a:cubicBezTo>
                  <a:cubicBezTo>
                    <a:pt x="1196614" y="6268403"/>
                    <a:pt x="1198425" y="6301127"/>
                    <a:pt x="1192857" y="6333267"/>
                  </a:cubicBezTo>
                  <a:cubicBezTo>
                    <a:pt x="1179603" y="6409590"/>
                    <a:pt x="1163470" y="6485591"/>
                    <a:pt x="1148174" y="6561849"/>
                  </a:cubicBezTo>
                  <a:cubicBezTo>
                    <a:pt x="1132370" y="6640486"/>
                    <a:pt x="1117066" y="6719000"/>
                    <a:pt x="1100424" y="6797385"/>
                  </a:cubicBezTo>
                  <a:lnTo>
                    <a:pt x="1085621" y="6858000"/>
                  </a:lnTo>
                  <a:lnTo>
                    <a:pt x="932341" y="6858000"/>
                  </a:lnTo>
                  <a:lnTo>
                    <a:pt x="944496" y="6829656"/>
                  </a:lnTo>
                  <a:cubicBezTo>
                    <a:pt x="964836" y="6776399"/>
                    <a:pt x="953622" y="6744439"/>
                    <a:pt x="913239" y="6720119"/>
                  </a:cubicBezTo>
                  <a:cubicBezTo>
                    <a:pt x="890880" y="6706443"/>
                    <a:pt x="866986" y="6690318"/>
                    <a:pt x="870682" y="6655346"/>
                  </a:cubicBezTo>
                  <a:cubicBezTo>
                    <a:pt x="876846" y="6598274"/>
                    <a:pt x="889503" y="6540954"/>
                    <a:pt x="846442" y="6498594"/>
                  </a:cubicBezTo>
                  <a:cubicBezTo>
                    <a:pt x="862273" y="6487399"/>
                    <a:pt x="871751" y="6480449"/>
                    <a:pt x="881150" y="6473756"/>
                  </a:cubicBezTo>
                  <a:cubicBezTo>
                    <a:pt x="907245" y="6455292"/>
                    <a:pt x="930705" y="6407516"/>
                    <a:pt x="922470" y="6377035"/>
                  </a:cubicBezTo>
                  <a:cubicBezTo>
                    <a:pt x="910652" y="6332192"/>
                    <a:pt x="925705" y="6299028"/>
                    <a:pt x="955039" y="6268585"/>
                  </a:cubicBezTo>
                  <a:cubicBezTo>
                    <a:pt x="1003777" y="6217606"/>
                    <a:pt x="1017630" y="6148240"/>
                    <a:pt x="1024350" y="6083443"/>
                  </a:cubicBezTo>
                  <a:cubicBezTo>
                    <a:pt x="1029590" y="6034553"/>
                    <a:pt x="1028255" y="5980246"/>
                    <a:pt x="999696" y="5938416"/>
                  </a:cubicBezTo>
                  <a:cubicBezTo>
                    <a:pt x="990505" y="5925141"/>
                    <a:pt x="991039" y="5901884"/>
                    <a:pt x="988342" y="5882426"/>
                  </a:cubicBezTo>
                  <a:cubicBezTo>
                    <a:pt x="986229" y="5866254"/>
                    <a:pt x="984774" y="5849442"/>
                    <a:pt x="985444" y="5832438"/>
                  </a:cubicBezTo>
                  <a:cubicBezTo>
                    <a:pt x="986010" y="5814273"/>
                    <a:pt x="985042" y="5793656"/>
                    <a:pt x="992016" y="5777751"/>
                  </a:cubicBezTo>
                  <a:cubicBezTo>
                    <a:pt x="1012886" y="5729456"/>
                    <a:pt x="1014467" y="5686488"/>
                    <a:pt x="995028" y="5641832"/>
                  </a:cubicBezTo>
                  <a:cubicBezTo>
                    <a:pt x="984984" y="5618696"/>
                    <a:pt x="974301" y="5585771"/>
                    <a:pt x="981247" y="5562522"/>
                  </a:cubicBezTo>
                  <a:cubicBezTo>
                    <a:pt x="998041" y="5505913"/>
                    <a:pt x="997454" y="5454379"/>
                    <a:pt x="995131" y="5398075"/>
                  </a:cubicBezTo>
                  <a:cubicBezTo>
                    <a:pt x="993724" y="5361807"/>
                    <a:pt x="997229" y="5322258"/>
                    <a:pt x="997379" y="5283928"/>
                  </a:cubicBezTo>
                  <a:cubicBezTo>
                    <a:pt x="997473" y="5239095"/>
                    <a:pt x="1006631" y="5193105"/>
                    <a:pt x="979617" y="5157396"/>
                  </a:cubicBezTo>
                  <a:cubicBezTo>
                    <a:pt x="976728" y="5153402"/>
                    <a:pt x="978724" y="5144705"/>
                    <a:pt x="976441" y="5139485"/>
                  </a:cubicBezTo>
                  <a:cubicBezTo>
                    <a:pt x="969619" y="5122991"/>
                    <a:pt x="964828" y="5102888"/>
                    <a:pt x="953793" y="5091862"/>
                  </a:cubicBezTo>
                  <a:cubicBezTo>
                    <a:pt x="921506" y="5059884"/>
                    <a:pt x="886609" y="5031900"/>
                    <a:pt x="853056" y="5001787"/>
                  </a:cubicBezTo>
                  <a:cubicBezTo>
                    <a:pt x="845882" y="4995337"/>
                    <a:pt x="836325" y="4988437"/>
                    <a:pt x="833979" y="4978966"/>
                  </a:cubicBezTo>
                  <a:cubicBezTo>
                    <a:pt x="820602" y="4924328"/>
                    <a:pt x="808509" y="4869239"/>
                    <a:pt x="796995" y="4813768"/>
                  </a:cubicBezTo>
                  <a:cubicBezTo>
                    <a:pt x="792418" y="4791474"/>
                    <a:pt x="803209" y="4777314"/>
                    <a:pt x="820590" y="4764057"/>
                  </a:cubicBezTo>
                  <a:cubicBezTo>
                    <a:pt x="837188" y="4751123"/>
                    <a:pt x="855398" y="4734452"/>
                    <a:pt x="864688" y="4714752"/>
                  </a:cubicBezTo>
                  <a:cubicBezTo>
                    <a:pt x="883062" y="4675275"/>
                    <a:pt x="897521" y="4632902"/>
                    <a:pt x="910485" y="4590911"/>
                  </a:cubicBezTo>
                  <a:cubicBezTo>
                    <a:pt x="915338" y="4575199"/>
                    <a:pt x="912978" y="4556131"/>
                    <a:pt x="911445" y="4539571"/>
                  </a:cubicBezTo>
                  <a:cubicBezTo>
                    <a:pt x="908527" y="4508200"/>
                    <a:pt x="900999" y="4477659"/>
                    <a:pt x="900285" y="4445837"/>
                  </a:cubicBezTo>
                  <a:cubicBezTo>
                    <a:pt x="899539" y="4408923"/>
                    <a:pt x="887958" y="4383340"/>
                    <a:pt x="863237" y="4364703"/>
                  </a:cubicBezTo>
                  <a:cubicBezTo>
                    <a:pt x="826431" y="4336971"/>
                    <a:pt x="808536" y="4292507"/>
                    <a:pt x="798070" y="4243284"/>
                  </a:cubicBezTo>
                  <a:cubicBezTo>
                    <a:pt x="784617" y="4180721"/>
                    <a:pt x="805728" y="4117545"/>
                    <a:pt x="817097" y="4054750"/>
                  </a:cubicBezTo>
                  <a:cubicBezTo>
                    <a:pt x="821537" y="4030724"/>
                    <a:pt x="826632" y="4006057"/>
                    <a:pt x="826251" y="3982801"/>
                  </a:cubicBezTo>
                  <a:cubicBezTo>
                    <a:pt x="825347" y="3916709"/>
                    <a:pt x="825150" y="3850833"/>
                    <a:pt x="836848" y="3784939"/>
                  </a:cubicBezTo>
                  <a:lnTo>
                    <a:pt x="841285" y="3766755"/>
                  </a:lnTo>
                  <a:lnTo>
                    <a:pt x="841284" y="3766755"/>
                  </a:lnTo>
                  <a:lnTo>
                    <a:pt x="852925" y="3719034"/>
                  </a:lnTo>
                  <a:cubicBezTo>
                    <a:pt x="855152" y="3711822"/>
                    <a:pt x="856753" y="3704413"/>
                    <a:pt x="857932" y="3696880"/>
                  </a:cubicBezTo>
                  <a:cubicBezTo>
                    <a:pt x="868683" y="3631632"/>
                    <a:pt x="885300" y="3565939"/>
                    <a:pt x="853534" y="3507036"/>
                  </a:cubicBezTo>
                  <a:cubicBezTo>
                    <a:pt x="850623" y="3501622"/>
                    <a:pt x="849992" y="3494020"/>
                    <a:pt x="850226" y="3485839"/>
                  </a:cubicBezTo>
                  <a:close/>
                  <a:moveTo>
                    <a:pt x="0" y="0"/>
                  </a:moveTo>
                  <a:lnTo>
                    <a:pt x="455609" y="0"/>
                  </a:lnTo>
                  <a:lnTo>
                    <a:pt x="459171" y="72395"/>
                  </a:lnTo>
                  <a:cubicBezTo>
                    <a:pt x="459671" y="92301"/>
                    <a:pt x="456894" y="113171"/>
                    <a:pt x="460041" y="131917"/>
                  </a:cubicBezTo>
                  <a:cubicBezTo>
                    <a:pt x="474213" y="218122"/>
                    <a:pt x="492031" y="302910"/>
                    <a:pt x="504421" y="389691"/>
                  </a:cubicBezTo>
                  <a:cubicBezTo>
                    <a:pt x="517349" y="479177"/>
                    <a:pt x="539516" y="562489"/>
                    <a:pt x="582097" y="634609"/>
                  </a:cubicBezTo>
                  <a:cubicBezTo>
                    <a:pt x="621686" y="701573"/>
                    <a:pt x="662589" y="767248"/>
                    <a:pt x="702468" y="834019"/>
                  </a:cubicBezTo>
                  <a:cubicBezTo>
                    <a:pt x="712587" y="850968"/>
                    <a:pt x="725536" y="867665"/>
                    <a:pt x="729203" y="887701"/>
                  </a:cubicBezTo>
                  <a:cubicBezTo>
                    <a:pt x="736973" y="929321"/>
                    <a:pt x="740155" y="973193"/>
                    <a:pt x="743787" y="1016355"/>
                  </a:cubicBezTo>
                  <a:cubicBezTo>
                    <a:pt x="746786" y="1053398"/>
                    <a:pt x="745800" y="1091467"/>
                    <a:pt x="750083" y="1128060"/>
                  </a:cubicBezTo>
                  <a:cubicBezTo>
                    <a:pt x="753428" y="1157309"/>
                    <a:pt x="762038" y="1185083"/>
                    <a:pt x="768866" y="1213431"/>
                  </a:cubicBezTo>
                  <a:cubicBezTo>
                    <a:pt x="774767" y="1238107"/>
                    <a:pt x="778357" y="1264327"/>
                    <a:pt x="787802" y="1286432"/>
                  </a:cubicBezTo>
                  <a:cubicBezTo>
                    <a:pt x="810582" y="1340304"/>
                    <a:pt x="832653" y="1394242"/>
                    <a:pt x="842837" y="1455511"/>
                  </a:cubicBezTo>
                  <a:cubicBezTo>
                    <a:pt x="853049" y="1515944"/>
                    <a:pt x="867276" y="1574511"/>
                    <a:pt x="877988" y="1634814"/>
                  </a:cubicBezTo>
                  <a:cubicBezTo>
                    <a:pt x="888390" y="1693895"/>
                    <a:pt x="902813" y="1748857"/>
                    <a:pt x="941063" y="1789731"/>
                  </a:cubicBezTo>
                  <a:cubicBezTo>
                    <a:pt x="957906" y="1807908"/>
                    <a:pt x="975122" y="1831564"/>
                    <a:pt x="980124" y="1857657"/>
                  </a:cubicBezTo>
                  <a:cubicBezTo>
                    <a:pt x="987207" y="1894833"/>
                    <a:pt x="980788" y="1937150"/>
                    <a:pt x="984484" y="1976384"/>
                  </a:cubicBezTo>
                  <a:cubicBezTo>
                    <a:pt x="988781" y="2022576"/>
                    <a:pt x="988793" y="2074493"/>
                    <a:pt x="1007189" y="2110650"/>
                  </a:cubicBezTo>
                  <a:cubicBezTo>
                    <a:pt x="1023612" y="2142809"/>
                    <a:pt x="1034723" y="2173610"/>
                    <a:pt x="1039893" y="2211041"/>
                  </a:cubicBezTo>
                  <a:cubicBezTo>
                    <a:pt x="1043484" y="2237261"/>
                    <a:pt x="1057690" y="2260269"/>
                    <a:pt x="1059162" y="2286682"/>
                  </a:cubicBezTo>
                  <a:cubicBezTo>
                    <a:pt x="1061252" y="2321469"/>
                    <a:pt x="1060754" y="2355740"/>
                    <a:pt x="1070522" y="2388667"/>
                  </a:cubicBezTo>
                  <a:cubicBezTo>
                    <a:pt x="1080600" y="2422815"/>
                    <a:pt x="1085513" y="2459602"/>
                    <a:pt x="1093939" y="2494653"/>
                  </a:cubicBezTo>
                  <a:cubicBezTo>
                    <a:pt x="1098500" y="2513273"/>
                    <a:pt x="1106866" y="2529964"/>
                    <a:pt x="1112007" y="2548197"/>
                  </a:cubicBezTo>
                  <a:cubicBezTo>
                    <a:pt x="1121409" y="2581573"/>
                    <a:pt x="1130232" y="2615336"/>
                    <a:pt x="1138346" y="2649163"/>
                  </a:cubicBezTo>
                  <a:cubicBezTo>
                    <a:pt x="1146465" y="2682988"/>
                    <a:pt x="1157699" y="2716368"/>
                    <a:pt x="1160337" y="2751608"/>
                  </a:cubicBezTo>
                  <a:cubicBezTo>
                    <a:pt x="1164714" y="2811646"/>
                    <a:pt x="1159211" y="2873999"/>
                    <a:pt x="1165737" y="2933012"/>
                  </a:cubicBezTo>
                  <a:cubicBezTo>
                    <a:pt x="1172445" y="2992925"/>
                    <a:pt x="1185964" y="3051556"/>
                    <a:pt x="1202029" y="3107873"/>
                  </a:cubicBezTo>
                  <a:cubicBezTo>
                    <a:pt x="1214635" y="3152396"/>
                    <a:pt x="1227749" y="3194534"/>
                    <a:pt x="1225692" y="3244974"/>
                  </a:cubicBezTo>
                  <a:cubicBezTo>
                    <a:pt x="1224565" y="3273123"/>
                    <a:pt x="1231196" y="3305079"/>
                    <a:pt x="1243916" y="3326221"/>
                  </a:cubicBezTo>
                  <a:cubicBezTo>
                    <a:pt x="1271701" y="3372044"/>
                    <a:pt x="1285247" y="3423911"/>
                    <a:pt x="1293067" y="3480219"/>
                  </a:cubicBezTo>
                  <a:lnTo>
                    <a:pt x="1308071" y="3585182"/>
                  </a:lnTo>
                  <a:lnTo>
                    <a:pt x="1295962" y="3584708"/>
                  </a:lnTo>
                  <a:cubicBezTo>
                    <a:pt x="1237754" y="3586303"/>
                    <a:pt x="1180629" y="3594888"/>
                    <a:pt x="1118893" y="3568330"/>
                  </a:cubicBezTo>
                  <a:cubicBezTo>
                    <a:pt x="1113435" y="3565936"/>
                    <a:pt x="1102517" y="3567964"/>
                    <a:pt x="1094179" y="3567566"/>
                  </a:cubicBezTo>
                  <a:cubicBezTo>
                    <a:pt x="1027548" y="3564029"/>
                    <a:pt x="967064" y="3547281"/>
                    <a:pt x="922719" y="3516472"/>
                  </a:cubicBezTo>
                  <a:cubicBezTo>
                    <a:pt x="908178" y="3506414"/>
                    <a:pt x="892942" y="3497984"/>
                    <a:pt x="877028" y="3490955"/>
                  </a:cubicBezTo>
                  <a:lnTo>
                    <a:pt x="850533" y="3481837"/>
                  </a:lnTo>
                  <a:lnTo>
                    <a:pt x="852113" y="3461170"/>
                  </a:lnTo>
                  <a:cubicBezTo>
                    <a:pt x="854391" y="3434500"/>
                    <a:pt x="848474" y="3414331"/>
                    <a:pt x="831383" y="3399179"/>
                  </a:cubicBezTo>
                  <a:cubicBezTo>
                    <a:pt x="801767" y="3373388"/>
                    <a:pt x="773654" y="3344957"/>
                    <a:pt x="743141" y="3320580"/>
                  </a:cubicBezTo>
                  <a:cubicBezTo>
                    <a:pt x="722236" y="3303685"/>
                    <a:pt x="714543" y="3281842"/>
                    <a:pt x="713221" y="3251241"/>
                  </a:cubicBezTo>
                  <a:cubicBezTo>
                    <a:pt x="712555" y="3234106"/>
                    <a:pt x="704768" y="3217029"/>
                    <a:pt x="697098" y="3202528"/>
                  </a:cubicBezTo>
                  <a:cubicBezTo>
                    <a:pt x="687845" y="3184997"/>
                    <a:pt x="672212" y="3172554"/>
                    <a:pt x="664820" y="3154190"/>
                  </a:cubicBezTo>
                  <a:cubicBezTo>
                    <a:pt x="646169" y="3109209"/>
                    <a:pt x="616744" y="3087991"/>
                    <a:pt x="572501" y="3087312"/>
                  </a:cubicBezTo>
                  <a:cubicBezTo>
                    <a:pt x="533259" y="3086763"/>
                    <a:pt x="493731" y="3044085"/>
                    <a:pt x="497703" y="3005243"/>
                  </a:cubicBezTo>
                  <a:cubicBezTo>
                    <a:pt x="502030" y="2962279"/>
                    <a:pt x="490540" y="2928257"/>
                    <a:pt x="476984" y="2892751"/>
                  </a:cubicBezTo>
                  <a:cubicBezTo>
                    <a:pt x="469363" y="2872905"/>
                    <a:pt x="465404" y="2847135"/>
                    <a:pt x="468947" y="2824527"/>
                  </a:cubicBezTo>
                  <a:cubicBezTo>
                    <a:pt x="482188" y="2738605"/>
                    <a:pt x="520979" y="2665650"/>
                    <a:pt x="569138" y="2595026"/>
                  </a:cubicBezTo>
                  <a:cubicBezTo>
                    <a:pt x="600577" y="2548865"/>
                    <a:pt x="622260" y="2493483"/>
                    <a:pt x="645397" y="2440808"/>
                  </a:cubicBezTo>
                  <a:cubicBezTo>
                    <a:pt x="652529" y="2424387"/>
                    <a:pt x="655029" y="2401457"/>
                    <a:pt x="651820" y="2384384"/>
                  </a:cubicBezTo>
                  <a:cubicBezTo>
                    <a:pt x="640949" y="2324596"/>
                    <a:pt x="629163" y="2264805"/>
                    <a:pt x="612994" y="2207332"/>
                  </a:cubicBezTo>
                  <a:cubicBezTo>
                    <a:pt x="597678" y="2153787"/>
                    <a:pt x="601053" y="2099808"/>
                    <a:pt x="620894" y="2046679"/>
                  </a:cubicBezTo>
                  <a:cubicBezTo>
                    <a:pt x="635367" y="2007977"/>
                    <a:pt x="641110" y="1970814"/>
                    <a:pt x="644614" y="1931265"/>
                  </a:cubicBezTo>
                  <a:cubicBezTo>
                    <a:pt x="647465" y="1898285"/>
                    <a:pt x="653360" y="1862859"/>
                    <a:pt x="665994" y="1832337"/>
                  </a:cubicBezTo>
                  <a:cubicBezTo>
                    <a:pt x="683779" y="1789578"/>
                    <a:pt x="688928" y="1751381"/>
                    <a:pt x="678276" y="1709437"/>
                  </a:cubicBezTo>
                  <a:cubicBezTo>
                    <a:pt x="672576" y="1687079"/>
                    <a:pt x="673987" y="1660990"/>
                    <a:pt x="672955" y="1636123"/>
                  </a:cubicBezTo>
                  <a:cubicBezTo>
                    <a:pt x="671272" y="1597795"/>
                    <a:pt x="671867" y="1558758"/>
                    <a:pt x="668480" y="1520749"/>
                  </a:cubicBezTo>
                  <a:cubicBezTo>
                    <a:pt x="665050" y="1479903"/>
                    <a:pt x="655019" y="1440408"/>
                    <a:pt x="653920" y="1399437"/>
                  </a:cubicBezTo>
                  <a:cubicBezTo>
                    <a:pt x="652652" y="1355309"/>
                    <a:pt x="639893" y="1323154"/>
                    <a:pt x="612686" y="1296979"/>
                  </a:cubicBezTo>
                  <a:cubicBezTo>
                    <a:pt x="595576" y="1280408"/>
                    <a:pt x="578401" y="1259588"/>
                    <a:pt x="570220" y="1235618"/>
                  </a:cubicBezTo>
                  <a:cubicBezTo>
                    <a:pt x="553631" y="1186194"/>
                    <a:pt x="545669" y="1131821"/>
                    <a:pt x="529736" y="1081752"/>
                  </a:cubicBezTo>
                  <a:cubicBezTo>
                    <a:pt x="507466" y="1011390"/>
                    <a:pt x="481332" y="944631"/>
                    <a:pt x="414305" y="918292"/>
                  </a:cubicBezTo>
                  <a:cubicBezTo>
                    <a:pt x="377314" y="903769"/>
                    <a:pt x="368843" y="874065"/>
                    <a:pt x="373924" y="825689"/>
                  </a:cubicBezTo>
                  <a:cubicBezTo>
                    <a:pt x="375689" y="809590"/>
                    <a:pt x="376722" y="786203"/>
                    <a:pt x="368949" y="778726"/>
                  </a:cubicBezTo>
                  <a:cubicBezTo>
                    <a:pt x="345838" y="756354"/>
                    <a:pt x="349308" y="725824"/>
                    <a:pt x="347020" y="694643"/>
                  </a:cubicBezTo>
                  <a:cubicBezTo>
                    <a:pt x="345704" y="675894"/>
                    <a:pt x="339306" y="651346"/>
                    <a:pt x="327478" y="642898"/>
                  </a:cubicBezTo>
                  <a:cubicBezTo>
                    <a:pt x="279698" y="608395"/>
                    <a:pt x="263590" y="549247"/>
                    <a:pt x="243468" y="491960"/>
                  </a:cubicBezTo>
                  <a:cubicBezTo>
                    <a:pt x="237433" y="475142"/>
                    <a:pt x="230250" y="456843"/>
                    <a:pt x="218930" y="446010"/>
                  </a:cubicBezTo>
                  <a:cubicBezTo>
                    <a:pt x="194433" y="422927"/>
                    <a:pt x="180036" y="395344"/>
                    <a:pt x="180614" y="354892"/>
                  </a:cubicBezTo>
                  <a:cubicBezTo>
                    <a:pt x="180923" y="342010"/>
                    <a:pt x="176523" y="328798"/>
                    <a:pt x="171988" y="317521"/>
                  </a:cubicBezTo>
                  <a:cubicBezTo>
                    <a:pt x="162052" y="293291"/>
                    <a:pt x="148442" y="271315"/>
                    <a:pt x="139875" y="246378"/>
                  </a:cubicBezTo>
                  <a:cubicBezTo>
                    <a:pt x="117577" y="182780"/>
                    <a:pt x="95749" y="119890"/>
                    <a:pt x="51499" y="73211"/>
                  </a:cubicBezTo>
                  <a:cubicBezTo>
                    <a:pt x="40691" y="61834"/>
                    <a:pt x="29467" y="49763"/>
                    <a:pt x="19690" y="36621"/>
                  </a:cubicBezTo>
                  <a:close/>
                </a:path>
              </a:pathLst>
            </a:custGeom>
            <a:blipFill dpi="0" rotWithShape="1">
              <a:blip r:embed="rId4">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21" name="Group 20">
            <a:extLst>
              <a:ext uri="{FF2B5EF4-FFF2-40B4-BE49-F238E27FC236}">
                <a16:creationId xmlns:a16="http://schemas.microsoft.com/office/drawing/2014/main" id="{56AA1647-0DA6-4A17-B3E1-95D61BD5471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8104360" y="0"/>
            <a:ext cx="4087640" cy="6858000"/>
            <a:chOff x="1" y="0"/>
            <a:chExt cx="4087640" cy="6858000"/>
          </a:xfrm>
          <a:effectLst>
            <a:outerShdw blurRad="381000" dist="152400" algn="ctr" rotWithShape="0">
              <a:srgbClr val="000000">
                <a:alpha val="10000"/>
              </a:srgbClr>
            </a:outerShdw>
          </a:effectLst>
        </p:grpSpPr>
        <p:sp>
          <p:nvSpPr>
            <p:cNvPr id="22" name="Freeform: Shape 21">
              <a:extLst>
                <a:ext uri="{FF2B5EF4-FFF2-40B4-BE49-F238E27FC236}">
                  <a16:creationId xmlns:a16="http://schemas.microsoft.com/office/drawing/2014/main" id="{1F1D8352-2F00-4057-8781-E455C455B9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 y="0"/>
              <a:ext cx="3986041" cy="6858000"/>
            </a:xfrm>
            <a:custGeom>
              <a:avLst/>
              <a:gdLst>
                <a:gd name="connsiteX0" fmla="*/ 0 w 3986041"/>
                <a:gd name="connsiteY0" fmla="*/ 0 h 6858000"/>
                <a:gd name="connsiteX1" fmla="*/ 3066495 w 3986041"/>
                <a:gd name="connsiteY1" fmla="*/ 0 h 6858000"/>
                <a:gd name="connsiteX2" fmla="*/ 3427241 w 3986041"/>
                <a:gd name="connsiteY2" fmla="*/ 1211943 h 6858000"/>
                <a:gd name="connsiteX3" fmla="*/ 3986041 w 3986041"/>
                <a:gd name="connsiteY3" fmla="*/ 4122057 h 6858000"/>
                <a:gd name="connsiteX4" fmla="*/ 3751724 w 3986041"/>
                <a:gd name="connsiteY4" fmla="*/ 6858000 h 6858000"/>
                <a:gd name="connsiteX5" fmla="*/ 0 w 3986041"/>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86041" h="6858000">
                  <a:moveTo>
                    <a:pt x="0" y="0"/>
                  </a:moveTo>
                  <a:lnTo>
                    <a:pt x="3066495" y="0"/>
                  </a:lnTo>
                  <a:lnTo>
                    <a:pt x="3427241" y="1211943"/>
                  </a:lnTo>
                  <a:lnTo>
                    <a:pt x="3986041" y="4122057"/>
                  </a:lnTo>
                  <a:lnTo>
                    <a:pt x="3751724" y="6858000"/>
                  </a:lnTo>
                  <a:lnTo>
                    <a:pt x="0" y="6858000"/>
                  </a:lnTo>
                  <a:close/>
                </a:path>
              </a:pathLst>
            </a:cu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Shape 22">
              <a:extLst>
                <a:ext uri="{FF2B5EF4-FFF2-40B4-BE49-F238E27FC236}">
                  <a16:creationId xmlns:a16="http://schemas.microsoft.com/office/drawing/2014/main" id="{3BE70D92-7E07-4A6F-BD82-729F71C2680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748588" y="0"/>
              <a:ext cx="1339053" cy="6858000"/>
            </a:xfrm>
            <a:custGeom>
              <a:avLst/>
              <a:gdLst>
                <a:gd name="connsiteX0" fmla="*/ 850532 w 1339053"/>
                <a:gd name="connsiteY0" fmla="*/ 3481838 h 6858000"/>
                <a:gd name="connsiteX1" fmla="*/ 877027 w 1339053"/>
                <a:gd name="connsiteY1" fmla="*/ 3490955 h 6858000"/>
                <a:gd name="connsiteX2" fmla="*/ 922718 w 1339053"/>
                <a:gd name="connsiteY2" fmla="*/ 3516472 h 6858000"/>
                <a:gd name="connsiteX3" fmla="*/ 1094179 w 1339053"/>
                <a:gd name="connsiteY3" fmla="*/ 3567567 h 6858000"/>
                <a:gd name="connsiteX4" fmla="*/ 1118891 w 1339053"/>
                <a:gd name="connsiteY4" fmla="*/ 3568331 h 6858000"/>
                <a:gd name="connsiteX5" fmla="*/ 1295961 w 1339053"/>
                <a:gd name="connsiteY5" fmla="*/ 3584709 h 6858000"/>
                <a:gd name="connsiteX6" fmla="*/ 1308070 w 1339053"/>
                <a:gd name="connsiteY6" fmla="*/ 3585183 h 6858000"/>
                <a:gd name="connsiteX7" fmla="*/ 1325263 w 1339053"/>
                <a:gd name="connsiteY7" fmla="*/ 3705453 h 6858000"/>
                <a:gd name="connsiteX8" fmla="*/ 1334107 w 1339053"/>
                <a:gd name="connsiteY8" fmla="*/ 3772268 h 6858000"/>
                <a:gd name="connsiteX9" fmla="*/ 1338203 w 1339053"/>
                <a:gd name="connsiteY9" fmla="*/ 3831076 h 6858000"/>
                <a:gd name="connsiteX10" fmla="*/ 1338805 w 1339053"/>
                <a:gd name="connsiteY10" fmla="*/ 3839709 h 6858000"/>
                <a:gd name="connsiteX11" fmla="*/ 1335635 w 1339053"/>
                <a:gd name="connsiteY11" fmla="*/ 4118635 h 6858000"/>
                <a:gd name="connsiteX12" fmla="*/ 1337171 w 1339053"/>
                <a:gd name="connsiteY12" fmla="*/ 4209403 h 6858000"/>
                <a:gd name="connsiteX13" fmla="*/ 1325840 w 1339053"/>
                <a:gd name="connsiteY13" fmla="*/ 4309174 h 6858000"/>
                <a:gd name="connsiteX14" fmla="*/ 1321122 w 1339053"/>
                <a:gd name="connsiteY14" fmla="*/ 4473630 h 6858000"/>
                <a:gd name="connsiteX15" fmla="*/ 1302196 w 1339053"/>
                <a:gd name="connsiteY15" fmla="*/ 4791709 h 6858000"/>
                <a:gd name="connsiteX16" fmla="*/ 1293239 w 1339053"/>
                <a:gd name="connsiteY16" fmla="*/ 4860048 h 6858000"/>
                <a:gd name="connsiteX17" fmla="*/ 1288829 w 1339053"/>
                <a:gd name="connsiteY17" fmla="*/ 5039837 h 6858000"/>
                <a:gd name="connsiteX18" fmla="*/ 1289584 w 1339053"/>
                <a:gd name="connsiteY18" fmla="*/ 5148703 h 6858000"/>
                <a:gd name="connsiteX19" fmla="*/ 1282205 w 1339053"/>
                <a:gd name="connsiteY19" fmla="*/ 5236435 h 6858000"/>
                <a:gd name="connsiteX20" fmla="*/ 1268145 w 1339053"/>
                <a:gd name="connsiteY20" fmla="*/ 5311662 h 6858000"/>
                <a:gd name="connsiteX21" fmla="*/ 1250547 w 1339053"/>
                <a:gd name="connsiteY21" fmla="*/ 5515595 h 6858000"/>
                <a:gd name="connsiteX22" fmla="*/ 1243323 w 1339053"/>
                <a:gd name="connsiteY22" fmla="*/ 5596885 h 6858000"/>
                <a:gd name="connsiteX23" fmla="*/ 1238303 w 1339053"/>
                <a:gd name="connsiteY23" fmla="*/ 5812036 h 6858000"/>
                <a:gd name="connsiteX24" fmla="*/ 1223551 w 1339053"/>
                <a:gd name="connsiteY24" fmla="*/ 5991171 h 6858000"/>
                <a:gd name="connsiteX25" fmla="*/ 1219699 w 1339053"/>
                <a:gd name="connsiteY25" fmla="*/ 6066726 h 6858000"/>
                <a:gd name="connsiteX26" fmla="*/ 1199935 w 1339053"/>
                <a:gd name="connsiteY26" fmla="*/ 6236130 h 6858000"/>
                <a:gd name="connsiteX27" fmla="*/ 1192857 w 1339053"/>
                <a:gd name="connsiteY27" fmla="*/ 6333267 h 6858000"/>
                <a:gd name="connsiteX28" fmla="*/ 1148174 w 1339053"/>
                <a:gd name="connsiteY28" fmla="*/ 6561849 h 6858000"/>
                <a:gd name="connsiteX29" fmla="*/ 1100424 w 1339053"/>
                <a:gd name="connsiteY29" fmla="*/ 6797385 h 6858000"/>
                <a:gd name="connsiteX30" fmla="*/ 1085621 w 1339053"/>
                <a:gd name="connsiteY30" fmla="*/ 6858000 h 6858000"/>
                <a:gd name="connsiteX31" fmla="*/ 932341 w 1339053"/>
                <a:gd name="connsiteY31" fmla="*/ 6858000 h 6858000"/>
                <a:gd name="connsiteX32" fmla="*/ 944496 w 1339053"/>
                <a:gd name="connsiteY32" fmla="*/ 6829656 h 6858000"/>
                <a:gd name="connsiteX33" fmla="*/ 913239 w 1339053"/>
                <a:gd name="connsiteY33" fmla="*/ 6720119 h 6858000"/>
                <a:gd name="connsiteX34" fmla="*/ 870682 w 1339053"/>
                <a:gd name="connsiteY34" fmla="*/ 6655346 h 6858000"/>
                <a:gd name="connsiteX35" fmla="*/ 846442 w 1339053"/>
                <a:gd name="connsiteY35" fmla="*/ 6498594 h 6858000"/>
                <a:gd name="connsiteX36" fmla="*/ 881150 w 1339053"/>
                <a:gd name="connsiteY36" fmla="*/ 6473756 h 6858000"/>
                <a:gd name="connsiteX37" fmla="*/ 922470 w 1339053"/>
                <a:gd name="connsiteY37" fmla="*/ 6377035 h 6858000"/>
                <a:gd name="connsiteX38" fmla="*/ 955039 w 1339053"/>
                <a:gd name="connsiteY38" fmla="*/ 6268585 h 6858000"/>
                <a:gd name="connsiteX39" fmla="*/ 1024350 w 1339053"/>
                <a:gd name="connsiteY39" fmla="*/ 6083443 h 6858000"/>
                <a:gd name="connsiteX40" fmla="*/ 999696 w 1339053"/>
                <a:gd name="connsiteY40" fmla="*/ 5938416 h 6858000"/>
                <a:gd name="connsiteX41" fmla="*/ 988342 w 1339053"/>
                <a:gd name="connsiteY41" fmla="*/ 5882426 h 6858000"/>
                <a:gd name="connsiteX42" fmla="*/ 985444 w 1339053"/>
                <a:gd name="connsiteY42" fmla="*/ 5832438 h 6858000"/>
                <a:gd name="connsiteX43" fmla="*/ 992016 w 1339053"/>
                <a:gd name="connsiteY43" fmla="*/ 5777751 h 6858000"/>
                <a:gd name="connsiteX44" fmla="*/ 995028 w 1339053"/>
                <a:gd name="connsiteY44" fmla="*/ 5641832 h 6858000"/>
                <a:gd name="connsiteX45" fmla="*/ 981247 w 1339053"/>
                <a:gd name="connsiteY45" fmla="*/ 5562522 h 6858000"/>
                <a:gd name="connsiteX46" fmla="*/ 995131 w 1339053"/>
                <a:gd name="connsiteY46" fmla="*/ 5398075 h 6858000"/>
                <a:gd name="connsiteX47" fmla="*/ 997379 w 1339053"/>
                <a:gd name="connsiteY47" fmla="*/ 5283928 h 6858000"/>
                <a:gd name="connsiteX48" fmla="*/ 979617 w 1339053"/>
                <a:gd name="connsiteY48" fmla="*/ 5157396 h 6858000"/>
                <a:gd name="connsiteX49" fmla="*/ 976441 w 1339053"/>
                <a:gd name="connsiteY49" fmla="*/ 5139485 h 6858000"/>
                <a:gd name="connsiteX50" fmla="*/ 953793 w 1339053"/>
                <a:gd name="connsiteY50" fmla="*/ 5091862 h 6858000"/>
                <a:gd name="connsiteX51" fmla="*/ 853056 w 1339053"/>
                <a:gd name="connsiteY51" fmla="*/ 5001787 h 6858000"/>
                <a:gd name="connsiteX52" fmla="*/ 833979 w 1339053"/>
                <a:gd name="connsiteY52" fmla="*/ 4978966 h 6858000"/>
                <a:gd name="connsiteX53" fmla="*/ 796995 w 1339053"/>
                <a:gd name="connsiteY53" fmla="*/ 4813768 h 6858000"/>
                <a:gd name="connsiteX54" fmla="*/ 820590 w 1339053"/>
                <a:gd name="connsiteY54" fmla="*/ 4764057 h 6858000"/>
                <a:gd name="connsiteX55" fmla="*/ 864688 w 1339053"/>
                <a:gd name="connsiteY55" fmla="*/ 4714752 h 6858000"/>
                <a:gd name="connsiteX56" fmla="*/ 910485 w 1339053"/>
                <a:gd name="connsiteY56" fmla="*/ 4590911 h 6858000"/>
                <a:gd name="connsiteX57" fmla="*/ 911445 w 1339053"/>
                <a:gd name="connsiteY57" fmla="*/ 4539571 h 6858000"/>
                <a:gd name="connsiteX58" fmla="*/ 900285 w 1339053"/>
                <a:gd name="connsiteY58" fmla="*/ 4445837 h 6858000"/>
                <a:gd name="connsiteX59" fmla="*/ 863237 w 1339053"/>
                <a:gd name="connsiteY59" fmla="*/ 4364703 h 6858000"/>
                <a:gd name="connsiteX60" fmla="*/ 798070 w 1339053"/>
                <a:gd name="connsiteY60" fmla="*/ 4243284 h 6858000"/>
                <a:gd name="connsiteX61" fmla="*/ 817097 w 1339053"/>
                <a:gd name="connsiteY61" fmla="*/ 4054750 h 6858000"/>
                <a:gd name="connsiteX62" fmla="*/ 826251 w 1339053"/>
                <a:gd name="connsiteY62" fmla="*/ 3982801 h 6858000"/>
                <a:gd name="connsiteX63" fmla="*/ 836848 w 1339053"/>
                <a:gd name="connsiteY63" fmla="*/ 3784939 h 6858000"/>
                <a:gd name="connsiteX64" fmla="*/ 841285 w 1339053"/>
                <a:gd name="connsiteY64" fmla="*/ 3766755 h 6858000"/>
                <a:gd name="connsiteX65" fmla="*/ 841284 w 1339053"/>
                <a:gd name="connsiteY65" fmla="*/ 3766755 h 6858000"/>
                <a:gd name="connsiteX66" fmla="*/ 852925 w 1339053"/>
                <a:gd name="connsiteY66" fmla="*/ 3719034 h 6858000"/>
                <a:gd name="connsiteX67" fmla="*/ 857932 w 1339053"/>
                <a:gd name="connsiteY67" fmla="*/ 3696880 h 6858000"/>
                <a:gd name="connsiteX68" fmla="*/ 853534 w 1339053"/>
                <a:gd name="connsiteY68" fmla="*/ 3507036 h 6858000"/>
                <a:gd name="connsiteX69" fmla="*/ 850226 w 1339053"/>
                <a:gd name="connsiteY69" fmla="*/ 3485839 h 6858000"/>
                <a:gd name="connsiteX70" fmla="*/ 0 w 1339053"/>
                <a:gd name="connsiteY70" fmla="*/ 0 h 6858000"/>
                <a:gd name="connsiteX71" fmla="*/ 455609 w 1339053"/>
                <a:gd name="connsiteY71" fmla="*/ 0 h 6858000"/>
                <a:gd name="connsiteX72" fmla="*/ 459171 w 1339053"/>
                <a:gd name="connsiteY72" fmla="*/ 72395 h 6858000"/>
                <a:gd name="connsiteX73" fmla="*/ 460041 w 1339053"/>
                <a:gd name="connsiteY73" fmla="*/ 131917 h 6858000"/>
                <a:gd name="connsiteX74" fmla="*/ 504421 w 1339053"/>
                <a:gd name="connsiteY74" fmla="*/ 389691 h 6858000"/>
                <a:gd name="connsiteX75" fmla="*/ 582097 w 1339053"/>
                <a:gd name="connsiteY75" fmla="*/ 634609 h 6858000"/>
                <a:gd name="connsiteX76" fmla="*/ 702468 w 1339053"/>
                <a:gd name="connsiteY76" fmla="*/ 834019 h 6858000"/>
                <a:gd name="connsiteX77" fmla="*/ 729203 w 1339053"/>
                <a:gd name="connsiteY77" fmla="*/ 887701 h 6858000"/>
                <a:gd name="connsiteX78" fmla="*/ 743787 w 1339053"/>
                <a:gd name="connsiteY78" fmla="*/ 1016355 h 6858000"/>
                <a:gd name="connsiteX79" fmla="*/ 750083 w 1339053"/>
                <a:gd name="connsiteY79" fmla="*/ 1128060 h 6858000"/>
                <a:gd name="connsiteX80" fmla="*/ 768866 w 1339053"/>
                <a:gd name="connsiteY80" fmla="*/ 1213431 h 6858000"/>
                <a:gd name="connsiteX81" fmla="*/ 787802 w 1339053"/>
                <a:gd name="connsiteY81" fmla="*/ 1286432 h 6858000"/>
                <a:gd name="connsiteX82" fmla="*/ 842837 w 1339053"/>
                <a:gd name="connsiteY82" fmla="*/ 1455511 h 6858000"/>
                <a:gd name="connsiteX83" fmla="*/ 877988 w 1339053"/>
                <a:gd name="connsiteY83" fmla="*/ 1634814 h 6858000"/>
                <a:gd name="connsiteX84" fmla="*/ 941063 w 1339053"/>
                <a:gd name="connsiteY84" fmla="*/ 1789731 h 6858000"/>
                <a:gd name="connsiteX85" fmla="*/ 980124 w 1339053"/>
                <a:gd name="connsiteY85" fmla="*/ 1857657 h 6858000"/>
                <a:gd name="connsiteX86" fmla="*/ 984484 w 1339053"/>
                <a:gd name="connsiteY86" fmla="*/ 1976384 h 6858000"/>
                <a:gd name="connsiteX87" fmla="*/ 1007189 w 1339053"/>
                <a:gd name="connsiteY87" fmla="*/ 2110650 h 6858000"/>
                <a:gd name="connsiteX88" fmla="*/ 1039893 w 1339053"/>
                <a:gd name="connsiteY88" fmla="*/ 2211041 h 6858000"/>
                <a:gd name="connsiteX89" fmla="*/ 1059162 w 1339053"/>
                <a:gd name="connsiteY89" fmla="*/ 2286682 h 6858000"/>
                <a:gd name="connsiteX90" fmla="*/ 1070522 w 1339053"/>
                <a:gd name="connsiteY90" fmla="*/ 2388667 h 6858000"/>
                <a:gd name="connsiteX91" fmla="*/ 1093939 w 1339053"/>
                <a:gd name="connsiteY91" fmla="*/ 2494653 h 6858000"/>
                <a:gd name="connsiteX92" fmla="*/ 1112007 w 1339053"/>
                <a:gd name="connsiteY92" fmla="*/ 2548197 h 6858000"/>
                <a:gd name="connsiteX93" fmla="*/ 1138346 w 1339053"/>
                <a:gd name="connsiteY93" fmla="*/ 2649163 h 6858000"/>
                <a:gd name="connsiteX94" fmla="*/ 1160337 w 1339053"/>
                <a:gd name="connsiteY94" fmla="*/ 2751608 h 6858000"/>
                <a:gd name="connsiteX95" fmla="*/ 1165737 w 1339053"/>
                <a:gd name="connsiteY95" fmla="*/ 2933012 h 6858000"/>
                <a:gd name="connsiteX96" fmla="*/ 1202029 w 1339053"/>
                <a:gd name="connsiteY96" fmla="*/ 3107873 h 6858000"/>
                <a:gd name="connsiteX97" fmla="*/ 1225692 w 1339053"/>
                <a:gd name="connsiteY97" fmla="*/ 3244974 h 6858000"/>
                <a:gd name="connsiteX98" fmla="*/ 1243916 w 1339053"/>
                <a:gd name="connsiteY98" fmla="*/ 3326221 h 6858000"/>
                <a:gd name="connsiteX99" fmla="*/ 1293067 w 1339053"/>
                <a:gd name="connsiteY99" fmla="*/ 3480219 h 6858000"/>
                <a:gd name="connsiteX100" fmla="*/ 1308071 w 1339053"/>
                <a:gd name="connsiteY100" fmla="*/ 3585182 h 6858000"/>
                <a:gd name="connsiteX101" fmla="*/ 1295962 w 1339053"/>
                <a:gd name="connsiteY101" fmla="*/ 3584708 h 6858000"/>
                <a:gd name="connsiteX102" fmla="*/ 1118893 w 1339053"/>
                <a:gd name="connsiteY102" fmla="*/ 3568330 h 6858000"/>
                <a:gd name="connsiteX103" fmla="*/ 1094179 w 1339053"/>
                <a:gd name="connsiteY103" fmla="*/ 3567566 h 6858000"/>
                <a:gd name="connsiteX104" fmla="*/ 922719 w 1339053"/>
                <a:gd name="connsiteY104" fmla="*/ 3516472 h 6858000"/>
                <a:gd name="connsiteX105" fmla="*/ 877028 w 1339053"/>
                <a:gd name="connsiteY105" fmla="*/ 3490955 h 6858000"/>
                <a:gd name="connsiteX106" fmla="*/ 850533 w 1339053"/>
                <a:gd name="connsiteY106" fmla="*/ 3481837 h 6858000"/>
                <a:gd name="connsiteX107" fmla="*/ 852113 w 1339053"/>
                <a:gd name="connsiteY107" fmla="*/ 3461170 h 6858000"/>
                <a:gd name="connsiteX108" fmla="*/ 831383 w 1339053"/>
                <a:gd name="connsiteY108" fmla="*/ 3399179 h 6858000"/>
                <a:gd name="connsiteX109" fmla="*/ 743141 w 1339053"/>
                <a:gd name="connsiteY109" fmla="*/ 3320580 h 6858000"/>
                <a:gd name="connsiteX110" fmla="*/ 713221 w 1339053"/>
                <a:gd name="connsiteY110" fmla="*/ 3251241 h 6858000"/>
                <a:gd name="connsiteX111" fmla="*/ 697098 w 1339053"/>
                <a:gd name="connsiteY111" fmla="*/ 3202528 h 6858000"/>
                <a:gd name="connsiteX112" fmla="*/ 664820 w 1339053"/>
                <a:gd name="connsiteY112" fmla="*/ 3154190 h 6858000"/>
                <a:gd name="connsiteX113" fmla="*/ 572501 w 1339053"/>
                <a:gd name="connsiteY113" fmla="*/ 3087312 h 6858000"/>
                <a:gd name="connsiteX114" fmla="*/ 497703 w 1339053"/>
                <a:gd name="connsiteY114" fmla="*/ 3005243 h 6858000"/>
                <a:gd name="connsiteX115" fmla="*/ 476984 w 1339053"/>
                <a:gd name="connsiteY115" fmla="*/ 2892751 h 6858000"/>
                <a:gd name="connsiteX116" fmla="*/ 468947 w 1339053"/>
                <a:gd name="connsiteY116" fmla="*/ 2824527 h 6858000"/>
                <a:gd name="connsiteX117" fmla="*/ 569138 w 1339053"/>
                <a:gd name="connsiteY117" fmla="*/ 2595026 h 6858000"/>
                <a:gd name="connsiteX118" fmla="*/ 645397 w 1339053"/>
                <a:gd name="connsiteY118" fmla="*/ 2440808 h 6858000"/>
                <a:gd name="connsiteX119" fmla="*/ 651820 w 1339053"/>
                <a:gd name="connsiteY119" fmla="*/ 2384384 h 6858000"/>
                <a:gd name="connsiteX120" fmla="*/ 612994 w 1339053"/>
                <a:gd name="connsiteY120" fmla="*/ 2207332 h 6858000"/>
                <a:gd name="connsiteX121" fmla="*/ 620894 w 1339053"/>
                <a:gd name="connsiteY121" fmla="*/ 2046679 h 6858000"/>
                <a:gd name="connsiteX122" fmla="*/ 644614 w 1339053"/>
                <a:gd name="connsiteY122" fmla="*/ 1931265 h 6858000"/>
                <a:gd name="connsiteX123" fmla="*/ 665994 w 1339053"/>
                <a:gd name="connsiteY123" fmla="*/ 1832337 h 6858000"/>
                <a:gd name="connsiteX124" fmla="*/ 678276 w 1339053"/>
                <a:gd name="connsiteY124" fmla="*/ 1709437 h 6858000"/>
                <a:gd name="connsiteX125" fmla="*/ 672955 w 1339053"/>
                <a:gd name="connsiteY125" fmla="*/ 1636123 h 6858000"/>
                <a:gd name="connsiteX126" fmla="*/ 668480 w 1339053"/>
                <a:gd name="connsiteY126" fmla="*/ 1520749 h 6858000"/>
                <a:gd name="connsiteX127" fmla="*/ 653920 w 1339053"/>
                <a:gd name="connsiteY127" fmla="*/ 1399437 h 6858000"/>
                <a:gd name="connsiteX128" fmla="*/ 612686 w 1339053"/>
                <a:gd name="connsiteY128" fmla="*/ 1296979 h 6858000"/>
                <a:gd name="connsiteX129" fmla="*/ 570220 w 1339053"/>
                <a:gd name="connsiteY129" fmla="*/ 1235618 h 6858000"/>
                <a:gd name="connsiteX130" fmla="*/ 529736 w 1339053"/>
                <a:gd name="connsiteY130" fmla="*/ 1081752 h 6858000"/>
                <a:gd name="connsiteX131" fmla="*/ 414305 w 1339053"/>
                <a:gd name="connsiteY131" fmla="*/ 918292 h 6858000"/>
                <a:gd name="connsiteX132" fmla="*/ 373924 w 1339053"/>
                <a:gd name="connsiteY132" fmla="*/ 825689 h 6858000"/>
                <a:gd name="connsiteX133" fmla="*/ 368949 w 1339053"/>
                <a:gd name="connsiteY133" fmla="*/ 778726 h 6858000"/>
                <a:gd name="connsiteX134" fmla="*/ 347020 w 1339053"/>
                <a:gd name="connsiteY134" fmla="*/ 694643 h 6858000"/>
                <a:gd name="connsiteX135" fmla="*/ 327478 w 1339053"/>
                <a:gd name="connsiteY135" fmla="*/ 642898 h 6858000"/>
                <a:gd name="connsiteX136" fmla="*/ 243468 w 1339053"/>
                <a:gd name="connsiteY136" fmla="*/ 491960 h 6858000"/>
                <a:gd name="connsiteX137" fmla="*/ 218930 w 1339053"/>
                <a:gd name="connsiteY137" fmla="*/ 446010 h 6858000"/>
                <a:gd name="connsiteX138" fmla="*/ 180614 w 1339053"/>
                <a:gd name="connsiteY138" fmla="*/ 354892 h 6858000"/>
                <a:gd name="connsiteX139" fmla="*/ 171988 w 1339053"/>
                <a:gd name="connsiteY139" fmla="*/ 317521 h 6858000"/>
                <a:gd name="connsiteX140" fmla="*/ 139875 w 1339053"/>
                <a:gd name="connsiteY140" fmla="*/ 246378 h 6858000"/>
                <a:gd name="connsiteX141" fmla="*/ 51499 w 1339053"/>
                <a:gd name="connsiteY141" fmla="*/ 73211 h 6858000"/>
                <a:gd name="connsiteX142" fmla="*/ 19690 w 1339053"/>
                <a:gd name="connsiteY142" fmla="*/ 3662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1339053" h="6858000">
                  <a:moveTo>
                    <a:pt x="850532" y="3481838"/>
                  </a:moveTo>
                  <a:lnTo>
                    <a:pt x="877027" y="3490955"/>
                  </a:lnTo>
                  <a:cubicBezTo>
                    <a:pt x="892941" y="3497986"/>
                    <a:pt x="908176" y="3506416"/>
                    <a:pt x="922718" y="3516472"/>
                  </a:cubicBezTo>
                  <a:cubicBezTo>
                    <a:pt x="967062" y="3547282"/>
                    <a:pt x="1027547" y="3564030"/>
                    <a:pt x="1094179" y="3567567"/>
                  </a:cubicBezTo>
                  <a:cubicBezTo>
                    <a:pt x="1102515" y="3567965"/>
                    <a:pt x="1113434" y="3565936"/>
                    <a:pt x="1118891" y="3568331"/>
                  </a:cubicBezTo>
                  <a:cubicBezTo>
                    <a:pt x="1180628" y="3594888"/>
                    <a:pt x="1237753" y="3586304"/>
                    <a:pt x="1295961" y="3584709"/>
                  </a:cubicBezTo>
                  <a:lnTo>
                    <a:pt x="1308070" y="3585183"/>
                  </a:lnTo>
                  <a:lnTo>
                    <a:pt x="1325263" y="3705453"/>
                  </a:lnTo>
                  <a:cubicBezTo>
                    <a:pt x="1328254" y="3727679"/>
                    <a:pt x="1331526" y="3749922"/>
                    <a:pt x="1334107" y="3772268"/>
                  </a:cubicBezTo>
                  <a:lnTo>
                    <a:pt x="1338203" y="3831076"/>
                  </a:lnTo>
                  <a:lnTo>
                    <a:pt x="1338805" y="3839709"/>
                  </a:lnTo>
                  <a:cubicBezTo>
                    <a:pt x="1339996" y="3932341"/>
                    <a:pt x="1336568" y="4025809"/>
                    <a:pt x="1335635" y="4118635"/>
                  </a:cubicBezTo>
                  <a:cubicBezTo>
                    <a:pt x="1335202" y="4148976"/>
                    <a:pt x="1338805" y="4178868"/>
                    <a:pt x="1337171" y="4209403"/>
                  </a:cubicBezTo>
                  <a:cubicBezTo>
                    <a:pt x="1335445" y="4242449"/>
                    <a:pt x="1327565" y="4276129"/>
                    <a:pt x="1325840" y="4309174"/>
                  </a:cubicBezTo>
                  <a:cubicBezTo>
                    <a:pt x="1322853" y="4364122"/>
                    <a:pt x="1323899" y="4418621"/>
                    <a:pt x="1321122" y="4473630"/>
                  </a:cubicBezTo>
                  <a:cubicBezTo>
                    <a:pt x="1315632" y="4579723"/>
                    <a:pt x="1309019" y="4685750"/>
                    <a:pt x="1302196" y="4791709"/>
                  </a:cubicBezTo>
                  <a:cubicBezTo>
                    <a:pt x="1300696" y="4814383"/>
                    <a:pt x="1294244" y="4837504"/>
                    <a:pt x="1293239" y="4860048"/>
                  </a:cubicBezTo>
                  <a:cubicBezTo>
                    <a:pt x="1290785" y="4919957"/>
                    <a:pt x="1289660" y="4979994"/>
                    <a:pt x="1288829" y="5039837"/>
                  </a:cubicBezTo>
                  <a:cubicBezTo>
                    <a:pt x="1288401" y="5076103"/>
                    <a:pt x="1290512" y="5112310"/>
                    <a:pt x="1289584" y="5148703"/>
                  </a:cubicBezTo>
                  <a:cubicBezTo>
                    <a:pt x="1288845" y="5177820"/>
                    <a:pt x="1286193" y="5207193"/>
                    <a:pt x="1282205" y="5236435"/>
                  </a:cubicBezTo>
                  <a:cubicBezTo>
                    <a:pt x="1278784" y="5261619"/>
                    <a:pt x="1270649" y="5286477"/>
                    <a:pt x="1268145" y="5311662"/>
                  </a:cubicBezTo>
                  <a:cubicBezTo>
                    <a:pt x="1261308" y="5379812"/>
                    <a:pt x="1256387" y="5447703"/>
                    <a:pt x="1250547" y="5515595"/>
                  </a:cubicBezTo>
                  <a:cubicBezTo>
                    <a:pt x="1248113" y="5542776"/>
                    <a:pt x="1244054" y="5570023"/>
                    <a:pt x="1243323" y="5596885"/>
                  </a:cubicBezTo>
                  <a:cubicBezTo>
                    <a:pt x="1241082" y="5668709"/>
                    <a:pt x="1241668" y="5740276"/>
                    <a:pt x="1238303" y="5812036"/>
                  </a:cubicBezTo>
                  <a:cubicBezTo>
                    <a:pt x="1235508" y="5871554"/>
                    <a:pt x="1228259" y="5931392"/>
                    <a:pt x="1223551" y="5991171"/>
                  </a:cubicBezTo>
                  <a:cubicBezTo>
                    <a:pt x="1221675" y="6016549"/>
                    <a:pt x="1222415" y="6041609"/>
                    <a:pt x="1219699" y="6066726"/>
                  </a:cubicBezTo>
                  <a:cubicBezTo>
                    <a:pt x="1213776" y="6123024"/>
                    <a:pt x="1205938" y="6179576"/>
                    <a:pt x="1199935" y="6236130"/>
                  </a:cubicBezTo>
                  <a:cubicBezTo>
                    <a:pt x="1196614" y="6268403"/>
                    <a:pt x="1198425" y="6301127"/>
                    <a:pt x="1192857" y="6333267"/>
                  </a:cubicBezTo>
                  <a:cubicBezTo>
                    <a:pt x="1179603" y="6409590"/>
                    <a:pt x="1163470" y="6485591"/>
                    <a:pt x="1148174" y="6561849"/>
                  </a:cubicBezTo>
                  <a:cubicBezTo>
                    <a:pt x="1132370" y="6640486"/>
                    <a:pt x="1117066" y="6719000"/>
                    <a:pt x="1100424" y="6797385"/>
                  </a:cubicBezTo>
                  <a:lnTo>
                    <a:pt x="1085621" y="6858000"/>
                  </a:lnTo>
                  <a:lnTo>
                    <a:pt x="932341" y="6858000"/>
                  </a:lnTo>
                  <a:lnTo>
                    <a:pt x="944496" y="6829656"/>
                  </a:lnTo>
                  <a:cubicBezTo>
                    <a:pt x="964836" y="6776399"/>
                    <a:pt x="953622" y="6744439"/>
                    <a:pt x="913239" y="6720119"/>
                  </a:cubicBezTo>
                  <a:cubicBezTo>
                    <a:pt x="890880" y="6706443"/>
                    <a:pt x="866986" y="6690318"/>
                    <a:pt x="870682" y="6655346"/>
                  </a:cubicBezTo>
                  <a:cubicBezTo>
                    <a:pt x="876846" y="6598274"/>
                    <a:pt x="889503" y="6540954"/>
                    <a:pt x="846442" y="6498594"/>
                  </a:cubicBezTo>
                  <a:cubicBezTo>
                    <a:pt x="862273" y="6487399"/>
                    <a:pt x="871751" y="6480449"/>
                    <a:pt x="881150" y="6473756"/>
                  </a:cubicBezTo>
                  <a:cubicBezTo>
                    <a:pt x="907245" y="6455292"/>
                    <a:pt x="930705" y="6407516"/>
                    <a:pt x="922470" y="6377035"/>
                  </a:cubicBezTo>
                  <a:cubicBezTo>
                    <a:pt x="910652" y="6332192"/>
                    <a:pt x="925705" y="6299028"/>
                    <a:pt x="955039" y="6268585"/>
                  </a:cubicBezTo>
                  <a:cubicBezTo>
                    <a:pt x="1003777" y="6217606"/>
                    <a:pt x="1017630" y="6148240"/>
                    <a:pt x="1024350" y="6083443"/>
                  </a:cubicBezTo>
                  <a:cubicBezTo>
                    <a:pt x="1029590" y="6034553"/>
                    <a:pt x="1028255" y="5980246"/>
                    <a:pt x="999696" y="5938416"/>
                  </a:cubicBezTo>
                  <a:cubicBezTo>
                    <a:pt x="990505" y="5925141"/>
                    <a:pt x="991039" y="5901884"/>
                    <a:pt x="988342" y="5882426"/>
                  </a:cubicBezTo>
                  <a:cubicBezTo>
                    <a:pt x="986229" y="5866254"/>
                    <a:pt x="984774" y="5849442"/>
                    <a:pt x="985444" y="5832438"/>
                  </a:cubicBezTo>
                  <a:cubicBezTo>
                    <a:pt x="986010" y="5814273"/>
                    <a:pt x="985042" y="5793656"/>
                    <a:pt x="992016" y="5777751"/>
                  </a:cubicBezTo>
                  <a:cubicBezTo>
                    <a:pt x="1012886" y="5729456"/>
                    <a:pt x="1014467" y="5686488"/>
                    <a:pt x="995028" y="5641832"/>
                  </a:cubicBezTo>
                  <a:cubicBezTo>
                    <a:pt x="984984" y="5618696"/>
                    <a:pt x="974301" y="5585771"/>
                    <a:pt x="981247" y="5562522"/>
                  </a:cubicBezTo>
                  <a:cubicBezTo>
                    <a:pt x="998041" y="5505913"/>
                    <a:pt x="997454" y="5454379"/>
                    <a:pt x="995131" y="5398075"/>
                  </a:cubicBezTo>
                  <a:cubicBezTo>
                    <a:pt x="993724" y="5361807"/>
                    <a:pt x="997229" y="5322258"/>
                    <a:pt x="997379" y="5283928"/>
                  </a:cubicBezTo>
                  <a:cubicBezTo>
                    <a:pt x="997473" y="5239095"/>
                    <a:pt x="1006631" y="5193105"/>
                    <a:pt x="979617" y="5157396"/>
                  </a:cubicBezTo>
                  <a:cubicBezTo>
                    <a:pt x="976728" y="5153402"/>
                    <a:pt x="978724" y="5144705"/>
                    <a:pt x="976441" y="5139485"/>
                  </a:cubicBezTo>
                  <a:cubicBezTo>
                    <a:pt x="969619" y="5122991"/>
                    <a:pt x="964828" y="5102888"/>
                    <a:pt x="953793" y="5091862"/>
                  </a:cubicBezTo>
                  <a:cubicBezTo>
                    <a:pt x="921506" y="5059884"/>
                    <a:pt x="886609" y="5031900"/>
                    <a:pt x="853056" y="5001787"/>
                  </a:cubicBezTo>
                  <a:cubicBezTo>
                    <a:pt x="845882" y="4995337"/>
                    <a:pt x="836325" y="4988437"/>
                    <a:pt x="833979" y="4978966"/>
                  </a:cubicBezTo>
                  <a:cubicBezTo>
                    <a:pt x="820602" y="4924328"/>
                    <a:pt x="808509" y="4869239"/>
                    <a:pt x="796995" y="4813768"/>
                  </a:cubicBezTo>
                  <a:cubicBezTo>
                    <a:pt x="792418" y="4791474"/>
                    <a:pt x="803209" y="4777314"/>
                    <a:pt x="820590" y="4764057"/>
                  </a:cubicBezTo>
                  <a:cubicBezTo>
                    <a:pt x="837188" y="4751123"/>
                    <a:pt x="855398" y="4734452"/>
                    <a:pt x="864688" y="4714752"/>
                  </a:cubicBezTo>
                  <a:cubicBezTo>
                    <a:pt x="883062" y="4675275"/>
                    <a:pt x="897521" y="4632902"/>
                    <a:pt x="910485" y="4590911"/>
                  </a:cubicBezTo>
                  <a:cubicBezTo>
                    <a:pt x="915338" y="4575199"/>
                    <a:pt x="912978" y="4556131"/>
                    <a:pt x="911445" y="4539571"/>
                  </a:cubicBezTo>
                  <a:cubicBezTo>
                    <a:pt x="908527" y="4508200"/>
                    <a:pt x="900999" y="4477659"/>
                    <a:pt x="900285" y="4445837"/>
                  </a:cubicBezTo>
                  <a:cubicBezTo>
                    <a:pt x="899539" y="4408923"/>
                    <a:pt x="887958" y="4383340"/>
                    <a:pt x="863237" y="4364703"/>
                  </a:cubicBezTo>
                  <a:cubicBezTo>
                    <a:pt x="826431" y="4336971"/>
                    <a:pt x="808536" y="4292507"/>
                    <a:pt x="798070" y="4243284"/>
                  </a:cubicBezTo>
                  <a:cubicBezTo>
                    <a:pt x="784617" y="4180721"/>
                    <a:pt x="805728" y="4117545"/>
                    <a:pt x="817097" y="4054750"/>
                  </a:cubicBezTo>
                  <a:cubicBezTo>
                    <a:pt x="821537" y="4030724"/>
                    <a:pt x="826632" y="4006057"/>
                    <a:pt x="826251" y="3982801"/>
                  </a:cubicBezTo>
                  <a:cubicBezTo>
                    <a:pt x="825347" y="3916709"/>
                    <a:pt x="825150" y="3850833"/>
                    <a:pt x="836848" y="3784939"/>
                  </a:cubicBezTo>
                  <a:lnTo>
                    <a:pt x="841285" y="3766755"/>
                  </a:lnTo>
                  <a:lnTo>
                    <a:pt x="841284" y="3766755"/>
                  </a:lnTo>
                  <a:lnTo>
                    <a:pt x="852925" y="3719034"/>
                  </a:lnTo>
                  <a:cubicBezTo>
                    <a:pt x="855152" y="3711822"/>
                    <a:pt x="856753" y="3704413"/>
                    <a:pt x="857932" y="3696880"/>
                  </a:cubicBezTo>
                  <a:cubicBezTo>
                    <a:pt x="868683" y="3631632"/>
                    <a:pt x="885300" y="3565939"/>
                    <a:pt x="853534" y="3507036"/>
                  </a:cubicBezTo>
                  <a:cubicBezTo>
                    <a:pt x="850623" y="3501622"/>
                    <a:pt x="849992" y="3494020"/>
                    <a:pt x="850226" y="3485839"/>
                  </a:cubicBezTo>
                  <a:close/>
                  <a:moveTo>
                    <a:pt x="0" y="0"/>
                  </a:moveTo>
                  <a:lnTo>
                    <a:pt x="455609" y="0"/>
                  </a:lnTo>
                  <a:lnTo>
                    <a:pt x="459171" y="72395"/>
                  </a:lnTo>
                  <a:cubicBezTo>
                    <a:pt x="459671" y="92301"/>
                    <a:pt x="456894" y="113171"/>
                    <a:pt x="460041" y="131917"/>
                  </a:cubicBezTo>
                  <a:cubicBezTo>
                    <a:pt x="474213" y="218122"/>
                    <a:pt x="492031" y="302910"/>
                    <a:pt x="504421" y="389691"/>
                  </a:cubicBezTo>
                  <a:cubicBezTo>
                    <a:pt x="517349" y="479177"/>
                    <a:pt x="539516" y="562489"/>
                    <a:pt x="582097" y="634609"/>
                  </a:cubicBezTo>
                  <a:cubicBezTo>
                    <a:pt x="621686" y="701573"/>
                    <a:pt x="662589" y="767248"/>
                    <a:pt x="702468" y="834019"/>
                  </a:cubicBezTo>
                  <a:cubicBezTo>
                    <a:pt x="712587" y="850968"/>
                    <a:pt x="725536" y="867665"/>
                    <a:pt x="729203" y="887701"/>
                  </a:cubicBezTo>
                  <a:cubicBezTo>
                    <a:pt x="736973" y="929321"/>
                    <a:pt x="740155" y="973193"/>
                    <a:pt x="743787" y="1016355"/>
                  </a:cubicBezTo>
                  <a:cubicBezTo>
                    <a:pt x="746786" y="1053398"/>
                    <a:pt x="745800" y="1091467"/>
                    <a:pt x="750083" y="1128060"/>
                  </a:cubicBezTo>
                  <a:cubicBezTo>
                    <a:pt x="753428" y="1157309"/>
                    <a:pt x="762038" y="1185083"/>
                    <a:pt x="768866" y="1213431"/>
                  </a:cubicBezTo>
                  <a:cubicBezTo>
                    <a:pt x="774767" y="1238107"/>
                    <a:pt x="778357" y="1264327"/>
                    <a:pt x="787802" y="1286432"/>
                  </a:cubicBezTo>
                  <a:cubicBezTo>
                    <a:pt x="810582" y="1340304"/>
                    <a:pt x="832653" y="1394242"/>
                    <a:pt x="842837" y="1455511"/>
                  </a:cubicBezTo>
                  <a:cubicBezTo>
                    <a:pt x="853049" y="1515944"/>
                    <a:pt x="867276" y="1574511"/>
                    <a:pt x="877988" y="1634814"/>
                  </a:cubicBezTo>
                  <a:cubicBezTo>
                    <a:pt x="888390" y="1693895"/>
                    <a:pt x="902813" y="1748857"/>
                    <a:pt x="941063" y="1789731"/>
                  </a:cubicBezTo>
                  <a:cubicBezTo>
                    <a:pt x="957906" y="1807908"/>
                    <a:pt x="975122" y="1831564"/>
                    <a:pt x="980124" y="1857657"/>
                  </a:cubicBezTo>
                  <a:cubicBezTo>
                    <a:pt x="987207" y="1894833"/>
                    <a:pt x="980788" y="1937150"/>
                    <a:pt x="984484" y="1976384"/>
                  </a:cubicBezTo>
                  <a:cubicBezTo>
                    <a:pt x="988781" y="2022576"/>
                    <a:pt x="988793" y="2074493"/>
                    <a:pt x="1007189" y="2110650"/>
                  </a:cubicBezTo>
                  <a:cubicBezTo>
                    <a:pt x="1023612" y="2142809"/>
                    <a:pt x="1034723" y="2173610"/>
                    <a:pt x="1039893" y="2211041"/>
                  </a:cubicBezTo>
                  <a:cubicBezTo>
                    <a:pt x="1043484" y="2237261"/>
                    <a:pt x="1057690" y="2260269"/>
                    <a:pt x="1059162" y="2286682"/>
                  </a:cubicBezTo>
                  <a:cubicBezTo>
                    <a:pt x="1061252" y="2321469"/>
                    <a:pt x="1060754" y="2355740"/>
                    <a:pt x="1070522" y="2388667"/>
                  </a:cubicBezTo>
                  <a:cubicBezTo>
                    <a:pt x="1080600" y="2422815"/>
                    <a:pt x="1085513" y="2459602"/>
                    <a:pt x="1093939" y="2494653"/>
                  </a:cubicBezTo>
                  <a:cubicBezTo>
                    <a:pt x="1098500" y="2513273"/>
                    <a:pt x="1106866" y="2529964"/>
                    <a:pt x="1112007" y="2548197"/>
                  </a:cubicBezTo>
                  <a:cubicBezTo>
                    <a:pt x="1121409" y="2581573"/>
                    <a:pt x="1130232" y="2615336"/>
                    <a:pt x="1138346" y="2649163"/>
                  </a:cubicBezTo>
                  <a:cubicBezTo>
                    <a:pt x="1146465" y="2682988"/>
                    <a:pt x="1157699" y="2716368"/>
                    <a:pt x="1160337" y="2751608"/>
                  </a:cubicBezTo>
                  <a:cubicBezTo>
                    <a:pt x="1164714" y="2811646"/>
                    <a:pt x="1159211" y="2873999"/>
                    <a:pt x="1165737" y="2933012"/>
                  </a:cubicBezTo>
                  <a:cubicBezTo>
                    <a:pt x="1172445" y="2992925"/>
                    <a:pt x="1185964" y="3051556"/>
                    <a:pt x="1202029" y="3107873"/>
                  </a:cubicBezTo>
                  <a:cubicBezTo>
                    <a:pt x="1214635" y="3152396"/>
                    <a:pt x="1227749" y="3194534"/>
                    <a:pt x="1225692" y="3244974"/>
                  </a:cubicBezTo>
                  <a:cubicBezTo>
                    <a:pt x="1224565" y="3273123"/>
                    <a:pt x="1231196" y="3305079"/>
                    <a:pt x="1243916" y="3326221"/>
                  </a:cubicBezTo>
                  <a:cubicBezTo>
                    <a:pt x="1271701" y="3372044"/>
                    <a:pt x="1285247" y="3423911"/>
                    <a:pt x="1293067" y="3480219"/>
                  </a:cubicBezTo>
                  <a:lnTo>
                    <a:pt x="1308071" y="3585182"/>
                  </a:lnTo>
                  <a:lnTo>
                    <a:pt x="1295962" y="3584708"/>
                  </a:lnTo>
                  <a:cubicBezTo>
                    <a:pt x="1237754" y="3586303"/>
                    <a:pt x="1180629" y="3594888"/>
                    <a:pt x="1118893" y="3568330"/>
                  </a:cubicBezTo>
                  <a:cubicBezTo>
                    <a:pt x="1113435" y="3565936"/>
                    <a:pt x="1102517" y="3567964"/>
                    <a:pt x="1094179" y="3567566"/>
                  </a:cubicBezTo>
                  <a:cubicBezTo>
                    <a:pt x="1027548" y="3564029"/>
                    <a:pt x="967064" y="3547281"/>
                    <a:pt x="922719" y="3516472"/>
                  </a:cubicBezTo>
                  <a:cubicBezTo>
                    <a:pt x="908178" y="3506414"/>
                    <a:pt x="892942" y="3497984"/>
                    <a:pt x="877028" y="3490955"/>
                  </a:cubicBezTo>
                  <a:lnTo>
                    <a:pt x="850533" y="3481837"/>
                  </a:lnTo>
                  <a:lnTo>
                    <a:pt x="852113" y="3461170"/>
                  </a:lnTo>
                  <a:cubicBezTo>
                    <a:pt x="854391" y="3434500"/>
                    <a:pt x="848474" y="3414331"/>
                    <a:pt x="831383" y="3399179"/>
                  </a:cubicBezTo>
                  <a:cubicBezTo>
                    <a:pt x="801767" y="3373388"/>
                    <a:pt x="773654" y="3344957"/>
                    <a:pt x="743141" y="3320580"/>
                  </a:cubicBezTo>
                  <a:cubicBezTo>
                    <a:pt x="722236" y="3303685"/>
                    <a:pt x="714543" y="3281842"/>
                    <a:pt x="713221" y="3251241"/>
                  </a:cubicBezTo>
                  <a:cubicBezTo>
                    <a:pt x="712555" y="3234106"/>
                    <a:pt x="704768" y="3217029"/>
                    <a:pt x="697098" y="3202528"/>
                  </a:cubicBezTo>
                  <a:cubicBezTo>
                    <a:pt x="687845" y="3184997"/>
                    <a:pt x="672212" y="3172554"/>
                    <a:pt x="664820" y="3154190"/>
                  </a:cubicBezTo>
                  <a:cubicBezTo>
                    <a:pt x="646169" y="3109209"/>
                    <a:pt x="616744" y="3087991"/>
                    <a:pt x="572501" y="3087312"/>
                  </a:cubicBezTo>
                  <a:cubicBezTo>
                    <a:pt x="533259" y="3086763"/>
                    <a:pt x="493731" y="3044085"/>
                    <a:pt x="497703" y="3005243"/>
                  </a:cubicBezTo>
                  <a:cubicBezTo>
                    <a:pt x="502030" y="2962279"/>
                    <a:pt x="490540" y="2928257"/>
                    <a:pt x="476984" y="2892751"/>
                  </a:cubicBezTo>
                  <a:cubicBezTo>
                    <a:pt x="469363" y="2872905"/>
                    <a:pt x="465404" y="2847135"/>
                    <a:pt x="468947" y="2824527"/>
                  </a:cubicBezTo>
                  <a:cubicBezTo>
                    <a:pt x="482188" y="2738605"/>
                    <a:pt x="520979" y="2665650"/>
                    <a:pt x="569138" y="2595026"/>
                  </a:cubicBezTo>
                  <a:cubicBezTo>
                    <a:pt x="600577" y="2548865"/>
                    <a:pt x="622260" y="2493483"/>
                    <a:pt x="645397" y="2440808"/>
                  </a:cubicBezTo>
                  <a:cubicBezTo>
                    <a:pt x="652529" y="2424387"/>
                    <a:pt x="655029" y="2401457"/>
                    <a:pt x="651820" y="2384384"/>
                  </a:cubicBezTo>
                  <a:cubicBezTo>
                    <a:pt x="640949" y="2324596"/>
                    <a:pt x="629163" y="2264805"/>
                    <a:pt x="612994" y="2207332"/>
                  </a:cubicBezTo>
                  <a:cubicBezTo>
                    <a:pt x="597678" y="2153787"/>
                    <a:pt x="601053" y="2099808"/>
                    <a:pt x="620894" y="2046679"/>
                  </a:cubicBezTo>
                  <a:cubicBezTo>
                    <a:pt x="635367" y="2007977"/>
                    <a:pt x="641110" y="1970814"/>
                    <a:pt x="644614" y="1931265"/>
                  </a:cubicBezTo>
                  <a:cubicBezTo>
                    <a:pt x="647465" y="1898285"/>
                    <a:pt x="653360" y="1862859"/>
                    <a:pt x="665994" y="1832337"/>
                  </a:cubicBezTo>
                  <a:cubicBezTo>
                    <a:pt x="683779" y="1789578"/>
                    <a:pt x="688928" y="1751381"/>
                    <a:pt x="678276" y="1709437"/>
                  </a:cubicBezTo>
                  <a:cubicBezTo>
                    <a:pt x="672576" y="1687079"/>
                    <a:pt x="673987" y="1660990"/>
                    <a:pt x="672955" y="1636123"/>
                  </a:cubicBezTo>
                  <a:cubicBezTo>
                    <a:pt x="671272" y="1597795"/>
                    <a:pt x="671867" y="1558758"/>
                    <a:pt x="668480" y="1520749"/>
                  </a:cubicBezTo>
                  <a:cubicBezTo>
                    <a:pt x="665050" y="1479903"/>
                    <a:pt x="655019" y="1440408"/>
                    <a:pt x="653920" y="1399437"/>
                  </a:cubicBezTo>
                  <a:cubicBezTo>
                    <a:pt x="652652" y="1355309"/>
                    <a:pt x="639893" y="1323154"/>
                    <a:pt x="612686" y="1296979"/>
                  </a:cubicBezTo>
                  <a:cubicBezTo>
                    <a:pt x="595576" y="1280408"/>
                    <a:pt x="578401" y="1259588"/>
                    <a:pt x="570220" y="1235618"/>
                  </a:cubicBezTo>
                  <a:cubicBezTo>
                    <a:pt x="553631" y="1186194"/>
                    <a:pt x="545669" y="1131821"/>
                    <a:pt x="529736" y="1081752"/>
                  </a:cubicBezTo>
                  <a:cubicBezTo>
                    <a:pt x="507466" y="1011390"/>
                    <a:pt x="481332" y="944631"/>
                    <a:pt x="414305" y="918292"/>
                  </a:cubicBezTo>
                  <a:cubicBezTo>
                    <a:pt x="377314" y="903769"/>
                    <a:pt x="368843" y="874065"/>
                    <a:pt x="373924" y="825689"/>
                  </a:cubicBezTo>
                  <a:cubicBezTo>
                    <a:pt x="375689" y="809590"/>
                    <a:pt x="376722" y="786203"/>
                    <a:pt x="368949" y="778726"/>
                  </a:cubicBezTo>
                  <a:cubicBezTo>
                    <a:pt x="345838" y="756354"/>
                    <a:pt x="349308" y="725824"/>
                    <a:pt x="347020" y="694643"/>
                  </a:cubicBezTo>
                  <a:cubicBezTo>
                    <a:pt x="345704" y="675894"/>
                    <a:pt x="339306" y="651346"/>
                    <a:pt x="327478" y="642898"/>
                  </a:cubicBezTo>
                  <a:cubicBezTo>
                    <a:pt x="279698" y="608395"/>
                    <a:pt x="263590" y="549247"/>
                    <a:pt x="243468" y="491960"/>
                  </a:cubicBezTo>
                  <a:cubicBezTo>
                    <a:pt x="237433" y="475142"/>
                    <a:pt x="230250" y="456843"/>
                    <a:pt x="218930" y="446010"/>
                  </a:cubicBezTo>
                  <a:cubicBezTo>
                    <a:pt x="194433" y="422927"/>
                    <a:pt x="180036" y="395344"/>
                    <a:pt x="180614" y="354892"/>
                  </a:cubicBezTo>
                  <a:cubicBezTo>
                    <a:pt x="180923" y="342010"/>
                    <a:pt x="176523" y="328798"/>
                    <a:pt x="171988" y="317521"/>
                  </a:cubicBezTo>
                  <a:cubicBezTo>
                    <a:pt x="162052" y="293291"/>
                    <a:pt x="148442" y="271315"/>
                    <a:pt x="139875" y="246378"/>
                  </a:cubicBezTo>
                  <a:cubicBezTo>
                    <a:pt x="117577" y="182780"/>
                    <a:pt x="95749" y="119890"/>
                    <a:pt x="51499" y="73211"/>
                  </a:cubicBezTo>
                  <a:cubicBezTo>
                    <a:pt x="40691" y="61834"/>
                    <a:pt x="29467" y="49763"/>
                    <a:pt x="19690" y="36621"/>
                  </a:cubicBez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4" name="Content Placeholder 3">
            <a:extLst>
              <a:ext uri="{FF2B5EF4-FFF2-40B4-BE49-F238E27FC236}">
                <a16:creationId xmlns:a16="http://schemas.microsoft.com/office/drawing/2014/main" id="{49A5167F-44DC-5AE5-7488-0C3A93E7F07F}"/>
              </a:ext>
            </a:extLst>
          </p:cNvPr>
          <p:cNvPicPr>
            <a:picLocks noGrp="1" noChangeAspect="1"/>
          </p:cNvPicPr>
          <p:nvPr>
            <p:ph idx="1"/>
          </p:nvPr>
        </p:nvPicPr>
        <p:blipFill>
          <a:blip r:embed="rId5"/>
          <a:srcRect l="16442" r="7790"/>
          <a:stretch>
            <a:fillRect/>
          </a:stretch>
        </p:blipFill>
        <p:spPr>
          <a:xfrm>
            <a:off x="8281916" y="1"/>
            <a:ext cx="3910084" cy="6858000"/>
          </a:xfrm>
          <a:custGeom>
            <a:avLst/>
            <a:gdLst/>
            <a:ahLst/>
            <a:cxnLst/>
            <a:rect l="l" t="t" r="r" b="b"/>
            <a:pathLst>
              <a:path w="3910084" h="6858000">
                <a:moveTo>
                  <a:pt x="118775" y="0"/>
                </a:moveTo>
                <a:lnTo>
                  <a:pt x="3910084" y="0"/>
                </a:lnTo>
                <a:lnTo>
                  <a:pt x="3910084" y="6858000"/>
                </a:lnTo>
                <a:lnTo>
                  <a:pt x="913702" y="6858000"/>
                </a:lnTo>
                <a:lnTo>
                  <a:pt x="346751" y="5107724"/>
                </a:lnTo>
                <a:lnTo>
                  <a:pt x="0" y="803615"/>
                </a:lnTo>
                <a:close/>
              </a:path>
            </a:pathLst>
          </a:custGeom>
        </p:spPr>
      </p:pic>
      <p:grpSp>
        <p:nvGrpSpPr>
          <p:cNvPr id="25" name="Group 24">
            <a:extLst>
              <a:ext uri="{FF2B5EF4-FFF2-40B4-BE49-F238E27FC236}">
                <a16:creationId xmlns:a16="http://schemas.microsoft.com/office/drawing/2014/main" id="{08D20F07-CD49-4F17-BC00-9429DA80C50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8104359" y="-2"/>
            <a:ext cx="1339053" cy="6858000"/>
            <a:chOff x="2661507" y="0"/>
            <a:chExt cx="1339053" cy="6858000"/>
          </a:xfrm>
          <a:effectLst>
            <a:outerShdw blurRad="381000" dist="152400" dir="10800000" algn="r" rotWithShape="0">
              <a:prstClr val="black">
                <a:alpha val="10000"/>
              </a:prstClr>
            </a:outerShdw>
          </a:effectLst>
        </p:grpSpPr>
        <p:sp>
          <p:nvSpPr>
            <p:cNvPr id="26" name="Freeform: Shape 25">
              <a:extLst>
                <a:ext uri="{FF2B5EF4-FFF2-40B4-BE49-F238E27FC236}">
                  <a16:creationId xmlns:a16="http://schemas.microsoft.com/office/drawing/2014/main" id="{11F66703-4D0D-42DF-8150-991FE9F869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61507" y="0"/>
              <a:ext cx="1339053" cy="6858000"/>
            </a:xfrm>
            <a:custGeom>
              <a:avLst/>
              <a:gdLst>
                <a:gd name="connsiteX0" fmla="*/ 850532 w 1339053"/>
                <a:gd name="connsiteY0" fmla="*/ 3481838 h 6858000"/>
                <a:gd name="connsiteX1" fmla="*/ 877027 w 1339053"/>
                <a:gd name="connsiteY1" fmla="*/ 3490955 h 6858000"/>
                <a:gd name="connsiteX2" fmla="*/ 922718 w 1339053"/>
                <a:gd name="connsiteY2" fmla="*/ 3516472 h 6858000"/>
                <a:gd name="connsiteX3" fmla="*/ 1094179 w 1339053"/>
                <a:gd name="connsiteY3" fmla="*/ 3567567 h 6858000"/>
                <a:gd name="connsiteX4" fmla="*/ 1118891 w 1339053"/>
                <a:gd name="connsiteY4" fmla="*/ 3568331 h 6858000"/>
                <a:gd name="connsiteX5" fmla="*/ 1295961 w 1339053"/>
                <a:gd name="connsiteY5" fmla="*/ 3584709 h 6858000"/>
                <a:gd name="connsiteX6" fmla="*/ 1308070 w 1339053"/>
                <a:gd name="connsiteY6" fmla="*/ 3585183 h 6858000"/>
                <a:gd name="connsiteX7" fmla="*/ 1325263 w 1339053"/>
                <a:gd name="connsiteY7" fmla="*/ 3705453 h 6858000"/>
                <a:gd name="connsiteX8" fmla="*/ 1334107 w 1339053"/>
                <a:gd name="connsiteY8" fmla="*/ 3772268 h 6858000"/>
                <a:gd name="connsiteX9" fmla="*/ 1338203 w 1339053"/>
                <a:gd name="connsiteY9" fmla="*/ 3831076 h 6858000"/>
                <a:gd name="connsiteX10" fmla="*/ 1338805 w 1339053"/>
                <a:gd name="connsiteY10" fmla="*/ 3839709 h 6858000"/>
                <a:gd name="connsiteX11" fmla="*/ 1335635 w 1339053"/>
                <a:gd name="connsiteY11" fmla="*/ 4118635 h 6858000"/>
                <a:gd name="connsiteX12" fmla="*/ 1337171 w 1339053"/>
                <a:gd name="connsiteY12" fmla="*/ 4209403 h 6858000"/>
                <a:gd name="connsiteX13" fmla="*/ 1325840 w 1339053"/>
                <a:gd name="connsiteY13" fmla="*/ 4309174 h 6858000"/>
                <a:gd name="connsiteX14" fmla="*/ 1321122 w 1339053"/>
                <a:gd name="connsiteY14" fmla="*/ 4473630 h 6858000"/>
                <a:gd name="connsiteX15" fmla="*/ 1302196 w 1339053"/>
                <a:gd name="connsiteY15" fmla="*/ 4791709 h 6858000"/>
                <a:gd name="connsiteX16" fmla="*/ 1293239 w 1339053"/>
                <a:gd name="connsiteY16" fmla="*/ 4860048 h 6858000"/>
                <a:gd name="connsiteX17" fmla="*/ 1288829 w 1339053"/>
                <a:gd name="connsiteY17" fmla="*/ 5039837 h 6858000"/>
                <a:gd name="connsiteX18" fmla="*/ 1289584 w 1339053"/>
                <a:gd name="connsiteY18" fmla="*/ 5148703 h 6858000"/>
                <a:gd name="connsiteX19" fmla="*/ 1282205 w 1339053"/>
                <a:gd name="connsiteY19" fmla="*/ 5236435 h 6858000"/>
                <a:gd name="connsiteX20" fmla="*/ 1268145 w 1339053"/>
                <a:gd name="connsiteY20" fmla="*/ 5311662 h 6858000"/>
                <a:gd name="connsiteX21" fmla="*/ 1250547 w 1339053"/>
                <a:gd name="connsiteY21" fmla="*/ 5515595 h 6858000"/>
                <a:gd name="connsiteX22" fmla="*/ 1243323 w 1339053"/>
                <a:gd name="connsiteY22" fmla="*/ 5596885 h 6858000"/>
                <a:gd name="connsiteX23" fmla="*/ 1238303 w 1339053"/>
                <a:gd name="connsiteY23" fmla="*/ 5812036 h 6858000"/>
                <a:gd name="connsiteX24" fmla="*/ 1223551 w 1339053"/>
                <a:gd name="connsiteY24" fmla="*/ 5991171 h 6858000"/>
                <a:gd name="connsiteX25" fmla="*/ 1219699 w 1339053"/>
                <a:gd name="connsiteY25" fmla="*/ 6066726 h 6858000"/>
                <a:gd name="connsiteX26" fmla="*/ 1199935 w 1339053"/>
                <a:gd name="connsiteY26" fmla="*/ 6236130 h 6858000"/>
                <a:gd name="connsiteX27" fmla="*/ 1192857 w 1339053"/>
                <a:gd name="connsiteY27" fmla="*/ 6333267 h 6858000"/>
                <a:gd name="connsiteX28" fmla="*/ 1148174 w 1339053"/>
                <a:gd name="connsiteY28" fmla="*/ 6561849 h 6858000"/>
                <a:gd name="connsiteX29" fmla="*/ 1100424 w 1339053"/>
                <a:gd name="connsiteY29" fmla="*/ 6797385 h 6858000"/>
                <a:gd name="connsiteX30" fmla="*/ 1085621 w 1339053"/>
                <a:gd name="connsiteY30" fmla="*/ 6858000 h 6858000"/>
                <a:gd name="connsiteX31" fmla="*/ 932341 w 1339053"/>
                <a:gd name="connsiteY31" fmla="*/ 6858000 h 6858000"/>
                <a:gd name="connsiteX32" fmla="*/ 944496 w 1339053"/>
                <a:gd name="connsiteY32" fmla="*/ 6829656 h 6858000"/>
                <a:gd name="connsiteX33" fmla="*/ 913239 w 1339053"/>
                <a:gd name="connsiteY33" fmla="*/ 6720119 h 6858000"/>
                <a:gd name="connsiteX34" fmla="*/ 870682 w 1339053"/>
                <a:gd name="connsiteY34" fmla="*/ 6655346 h 6858000"/>
                <a:gd name="connsiteX35" fmla="*/ 846442 w 1339053"/>
                <a:gd name="connsiteY35" fmla="*/ 6498594 h 6858000"/>
                <a:gd name="connsiteX36" fmla="*/ 881150 w 1339053"/>
                <a:gd name="connsiteY36" fmla="*/ 6473756 h 6858000"/>
                <a:gd name="connsiteX37" fmla="*/ 922470 w 1339053"/>
                <a:gd name="connsiteY37" fmla="*/ 6377035 h 6858000"/>
                <a:gd name="connsiteX38" fmla="*/ 955039 w 1339053"/>
                <a:gd name="connsiteY38" fmla="*/ 6268585 h 6858000"/>
                <a:gd name="connsiteX39" fmla="*/ 1024350 w 1339053"/>
                <a:gd name="connsiteY39" fmla="*/ 6083443 h 6858000"/>
                <a:gd name="connsiteX40" fmla="*/ 999696 w 1339053"/>
                <a:gd name="connsiteY40" fmla="*/ 5938416 h 6858000"/>
                <a:gd name="connsiteX41" fmla="*/ 988342 w 1339053"/>
                <a:gd name="connsiteY41" fmla="*/ 5882426 h 6858000"/>
                <a:gd name="connsiteX42" fmla="*/ 985444 w 1339053"/>
                <a:gd name="connsiteY42" fmla="*/ 5832438 h 6858000"/>
                <a:gd name="connsiteX43" fmla="*/ 992016 w 1339053"/>
                <a:gd name="connsiteY43" fmla="*/ 5777751 h 6858000"/>
                <a:gd name="connsiteX44" fmla="*/ 995028 w 1339053"/>
                <a:gd name="connsiteY44" fmla="*/ 5641832 h 6858000"/>
                <a:gd name="connsiteX45" fmla="*/ 981247 w 1339053"/>
                <a:gd name="connsiteY45" fmla="*/ 5562522 h 6858000"/>
                <a:gd name="connsiteX46" fmla="*/ 995131 w 1339053"/>
                <a:gd name="connsiteY46" fmla="*/ 5398075 h 6858000"/>
                <a:gd name="connsiteX47" fmla="*/ 997379 w 1339053"/>
                <a:gd name="connsiteY47" fmla="*/ 5283928 h 6858000"/>
                <a:gd name="connsiteX48" fmla="*/ 979617 w 1339053"/>
                <a:gd name="connsiteY48" fmla="*/ 5157396 h 6858000"/>
                <a:gd name="connsiteX49" fmla="*/ 976441 w 1339053"/>
                <a:gd name="connsiteY49" fmla="*/ 5139485 h 6858000"/>
                <a:gd name="connsiteX50" fmla="*/ 953793 w 1339053"/>
                <a:gd name="connsiteY50" fmla="*/ 5091862 h 6858000"/>
                <a:gd name="connsiteX51" fmla="*/ 853056 w 1339053"/>
                <a:gd name="connsiteY51" fmla="*/ 5001787 h 6858000"/>
                <a:gd name="connsiteX52" fmla="*/ 833979 w 1339053"/>
                <a:gd name="connsiteY52" fmla="*/ 4978966 h 6858000"/>
                <a:gd name="connsiteX53" fmla="*/ 796995 w 1339053"/>
                <a:gd name="connsiteY53" fmla="*/ 4813768 h 6858000"/>
                <a:gd name="connsiteX54" fmla="*/ 820590 w 1339053"/>
                <a:gd name="connsiteY54" fmla="*/ 4764057 h 6858000"/>
                <a:gd name="connsiteX55" fmla="*/ 864688 w 1339053"/>
                <a:gd name="connsiteY55" fmla="*/ 4714752 h 6858000"/>
                <a:gd name="connsiteX56" fmla="*/ 910485 w 1339053"/>
                <a:gd name="connsiteY56" fmla="*/ 4590911 h 6858000"/>
                <a:gd name="connsiteX57" fmla="*/ 911445 w 1339053"/>
                <a:gd name="connsiteY57" fmla="*/ 4539571 h 6858000"/>
                <a:gd name="connsiteX58" fmla="*/ 900285 w 1339053"/>
                <a:gd name="connsiteY58" fmla="*/ 4445837 h 6858000"/>
                <a:gd name="connsiteX59" fmla="*/ 863237 w 1339053"/>
                <a:gd name="connsiteY59" fmla="*/ 4364703 h 6858000"/>
                <a:gd name="connsiteX60" fmla="*/ 798070 w 1339053"/>
                <a:gd name="connsiteY60" fmla="*/ 4243284 h 6858000"/>
                <a:gd name="connsiteX61" fmla="*/ 817097 w 1339053"/>
                <a:gd name="connsiteY61" fmla="*/ 4054750 h 6858000"/>
                <a:gd name="connsiteX62" fmla="*/ 826251 w 1339053"/>
                <a:gd name="connsiteY62" fmla="*/ 3982801 h 6858000"/>
                <a:gd name="connsiteX63" fmla="*/ 836848 w 1339053"/>
                <a:gd name="connsiteY63" fmla="*/ 3784939 h 6858000"/>
                <a:gd name="connsiteX64" fmla="*/ 841285 w 1339053"/>
                <a:gd name="connsiteY64" fmla="*/ 3766755 h 6858000"/>
                <a:gd name="connsiteX65" fmla="*/ 841284 w 1339053"/>
                <a:gd name="connsiteY65" fmla="*/ 3766755 h 6858000"/>
                <a:gd name="connsiteX66" fmla="*/ 852925 w 1339053"/>
                <a:gd name="connsiteY66" fmla="*/ 3719034 h 6858000"/>
                <a:gd name="connsiteX67" fmla="*/ 857932 w 1339053"/>
                <a:gd name="connsiteY67" fmla="*/ 3696880 h 6858000"/>
                <a:gd name="connsiteX68" fmla="*/ 853534 w 1339053"/>
                <a:gd name="connsiteY68" fmla="*/ 3507036 h 6858000"/>
                <a:gd name="connsiteX69" fmla="*/ 850226 w 1339053"/>
                <a:gd name="connsiteY69" fmla="*/ 3485839 h 6858000"/>
                <a:gd name="connsiteX70" fmla="*/ 0 w 1339053"/>
                <a:gd name="connsiteY70" fmla="*/ 0 h 6858000"/>
                <a:gd name="connsiteX71" fmla="*/ 455609 w 1339053"/>
                <a:gd name="connsiteY71" fmla="*/ 0 h 6858000"/>
                <a:gd name="connsiteX72" fmla="*/ 459171 w 1339053"/>
                <a:gd name="connsiteY72" fmla="*/ 72395 h 6858000"/>
                <a:gd name="connsiteX73" fmla="*/ 460041 w 1339053"/>
                <a:gd name="connsiteY73" fmla="*/ 131917 h 6858000"/>
                <a:gd name="connsiteX74" fmla="*/ 504421 w 1339053"/>
                <a:gd name="connsiteY74" fmla="*/ 389691 h 6858000"/>
                <a:gd name="connsiteX75" fmla="*/ 582097 w 1339053"/>
                <a:gd name="connsiteY75" fmla="*/ 634609 h 6858000"/>
                <a:gd name="connsiteX76" fmla="*/ 702468 w 1339053"/>
                <a:gd name="connsiteY76" fmla="*/ 834019 h 6858000"/>
                <a:gd name="connsiteX77" fmla="*/ 729203 w 1339053"/>
                <a:gd name="connsiteY77" fmla="*/ 887701 h 6858000"/>
                <a:gd name="connsiteX78" fmla="*/ 743787 w 1339053"/>
                <a:gd name="connsiteY78" fmla="*/ 1016355 h 6858000"/>
                <a:gd name="connsiteX79" fmla="*/ 750083 w 1339053"/>
                <a:gd name="connsiteY79" fmla="*/ 1128060 h 6858000"/>
                <a:gd name="connsiteX80" fmla="*/ 768866 w 1339053"/>
                <a:gd name="connsiteY80" fmla="*/ 1213431 h 6858000"/>
                <a:gd name="connsiteX81" fmla="*/ 787802 w 1339053"/>
                <a:gd name="connsiteY81" fmla="*/ 1286432 h 6858000"/>
                <a:gd name="connsiteX82" fmla="*/ 842837 w 1339053"/>
                <a:gd name="connsiteY82" fmla="*/ 1455511 h 6858000"/>
                <a:gd name="connsiteX83" fmla="*/ 877988 w 1339053"/>
                <a:gd name="connsiteY83" fmla="*/ 1634814 h 6858000"/>
                <a:gd name="connsiteX84" fmla="*/ 941063 w 1339053"/>
                <a:gd name="connsiteY84" fmla="*/ 1789731 h 6858000"/>
                <a:gd name="connsiteX85" fmla="*/ 980124 w 1339053"/>
                <a:gd name="connsiteY85" fmla="*/ 1857657 h 6858000"/>
                <a:gd name="connsiteX86" fmla="*/ 984484 w 1339053"/>
                <a:gd name="connsiteY86" fmla="*/ 1976384 h 6858000"/>
                <a:gd name="connsiteX87" fmla="*/ 1007189 w 1339053"/>
                <a:gd name="connsiteY87" fmla="*/ 2110650 h 6858000"/>
                <a:gd name="connsiteX88" fmla="*/ 1039893 w 1339053"/>
                <a:gd name="connsiteY88" fmla="*/ 2211041 h 6858000"/>
                <a:gd name="connsiteX89" fmla="*/ 1059162 w 1339053"/>
                <a:gd name="connsiteY89" fmla="*/ 2286682 h 6858000"/>
                <a:gd name="connsiteX90" fmla="*/ 1070522 w 1339053"/>
                <a:gd name="connsiteY90" fmla="*/ 2388667 h 6858000"/>
                <a:gd name="connsiteX91" fmla="*/ 1093939 w 1339053"/>
                <a:gd name="connsiteY91" fmla="*/ 2494653 h 6858000"/>
                <a:gd name="connsiteX92" fmla="*/ 1112007 w 1339053"/>
                <a:gd name="connsiteY92" fmla="*/ 2548197 h 6858000"/>
                <a:gd name="connsiteX93" fmla="*/ 1138346 w 1339053"/>
                <a:gd name="connsiteY93" fmla="*/ 2649163 h 6858000"/>
                <a:gd name="connsiteX94" fmla="*/ 1160337 w 1339053"/>
                <a:gd name="connsiteY94" fmla="*/ 2751608 h 6858000"/>
                <a:gd name="connsiteX95" fmla="*/ 1165737 w 1339053"/>
                <a:gd name="connsiteY95" fmla="*/ 2933012 h 6858000"/>
                <a:gd name="connsiteX96" fmla="*/ 1202029 w 1339053"/>
                <a:gd name="connsiteY96" fmla="*/ 3107873 h 6858000"/>
                <a:gd name="connsiteX97" fmla="*/ 1225692 w 1339053"/>
                <a:gd name="connsiteY97" fmla="*/ 3244974 h 6858000"/>
                <a:gd name="connsiteX98" fmla="*/ 1243916 w 1339053"/>
                <a:gd name="connsiteY98" fmla="*/ 3326221 h 6858000"/>
                <a:gd name="connsiteX99" fmla="*/ 1293067 w 1339053"/>
                <a:gd name="connsiteY99" fmla="*/ 3480219 h 6858000"/>
                <a:gd name="connsiteX100" fmla="*/ 1308071 w 1339053"/>
                <a:gd name="connsiteY100" fmla="*/ 3585182 h 6858000"/>
                <a:gd name="connsiteX101" fmla="*/ 1295962 w 1339053"/>
                <a:gd name="connsiteY101" fmla="*/ 3584708 h 6858000"/>
                <a:gd name="connsiteX102" fmla="*/ 1118893 w 1339053"/>
                <a:gd name="connsiteY102" fmla="*/ 3568330 h 6858000"/>
                <a:gd name="connsiteX103" fmla="*/ 1094179 w 1339053"/>
                <a:gd name="connsiteY103" fmla="*/ 3567566 h 6858000"/>
                <a:gd name="connsiteX104" fmla="*/ 922719 w 1339053"/>
                <a:gd name="connsiteY104" fmla="*/ 3516472 h 6858000"/>
                <a:gd name="connsiteX105" fmla="*/ 877028 w 1339053"/>
                <a:gd name="connsiteY105" fmla="*/ 3490955 h 6858000"/>
                <a:gd name="connsiteX106" fmla="*/ 850533 w 1339053"/>
                <a:gd name="connsiteY106" fmla="*/ 3481837 h 6858000"/>
                <a:gd name="connsiteX107" fmla="*/ 852113 w 1339053"/>
                <a:gd name="connsiteY107" fmla="*/ 3461170 h 6858000"/>
                <a:gd name="connsiteX108" fmla="*/ 831383 w 1339053"/>
                <a:gd name="connsiteY108" fmla="*/ 3399179 h 6858000"/>
                <a:gd name="connsiteX109" fmla="*/ 743141 w 1339053"/>
                <a:gd name="connsiteY109" fmla="*/ 3320580 h 6858000"/>
                <a:gd name="connsiteX110" fmla="*/ 713221 w 1339053"/>
                <a:gd name="connsiteY110" fmla="*/ 3251241 h 6858000"/>
                <a:gd name="connsiteX111" fmla="*/ 697098 w 1339053"/>
                <a:gd name="connsiteY111" fmla="*/ 3202528 h 6858000"/>
                <a:gd name="connsiteX112" fmla="*/ 664820 w 1339053"/>
                <a:gd name="connsiteY112" fmla="*/ 3154190 h 6858000"/>
                <a:gd name="connsiteX113" fmla="*/ 572501 w 1339053"/>
                <a:gd name="connsiteY113" fmla="*/ 3087312 h 6858000"/>
                <a:gd name="connsiteX114" fmla="*/ 497703 w 1339053"/>
                <a:gd name="connsiteY114" fmla="*/ 3005243 h 6858000"/>
                <a:gd name="connsiteX115" fmla="*/ 476984 w 1339053"/>
                <a:gd name="connsiteY115" fmla="*/ 2892751 h 6858000"/>
                <a:gd name="connsiteX116" fmla="*/ 468947 w 1339053"/>
                <a:gd name="connsiteY116" fmla="*/ 2824527 h 6858000"/>
                <a:gd name="connsiteX117" fmla="*/ 569138 w 1339053"/>
                <a:gd name="connsiteY117" fmla="*/ 2595026 h 6858000"/>
                <a:gd name="connsiteX118" fmla="*/ 645397 w 1339053"/>
                <a:gd name="connsiteY118" fmla="*/ 2440808 h 6858000"/>
                <a:gd name="connsiteX119" fmla="*/ 651820 w 1339053"/>
                <a:gd name="connsiteY119" fmla="*/ 2384384 h 6858000"/>
                <a:gd name="connsiteX120" fmla="*/ 612994 w 1339053"/>
                <a:gd name="connsiteY120" fmla="*/ 2207332 h 6858000"/>
                <a:gd name="connsiteX121" fmla="*/ 620894 w 1339053"/>
                <a:gd name="connsiteY121" fmla="*/ 2046679 h 6858000"/>
                <a:gd name="connsiteX122" fmla="*/ 644614 w 1339053"/>
                <a:gd name="connsiteY122" fmla="*/ 1931265 h 6858000"/>
                <a:gd name="connsiteX123" fmla="*/ 665994 w 1339053"/>
                <a:gd name="connsiteY123" fmla="*/ 1832337 h 6858000"/>
                <a:gd name="connsiteX124" fmla="*/ 678276 w 1339053"/>
                <a:gd name="connsiteY124" fmla="*/ 1709437 h 6858000"/>
                <a:gd name="connsiteX125" fmla="*/ 672955 w 1339053"/>
                <a:gd name="connsiteY125" fmla="*/ 1636123 h 6858000"/>
                <a:gd name="connsiteX126" fmla="*/ 668480 w 1339053"/>
                <a:gd name="connsiteY126" fmla="*/ 1520749 h 6858000"/>
                <a:gd name="connsiteX127" fmla="*/ 653920 w 1339053"/>
                <a:gd name="connsiteY127" fmla="*/ 1399437 h 6858000"/>
                <a:gd name="connsiteX128" fmla="*/ 612686 w 1339053"/>
                <a:gd name="connsiteY128" fmla="*/ 1296979 h 6858000"/>
                <a:gd name="connsiteX129" fmla="*/ 570220 w 1339053"/>
                <a:gd name="connsiteY129" fmla="*/ 1235618 h 6858000"/>
                <a:gd name="connsiteX130" fmla="*/ 529736 w 1339053"/>
                <a:gd name="connsiteY130" fmla="*/ 1081752 h 6858000"/>
                <a:gd name="connsiteX131" fmla="*/ 414305 w 1339053"/>
                <a:gd name="connsiteY131" fmla="*/ 918292 h 6858000"/>
                <a:gd name="connsiteX132" fmla="*/ 373924 w 1339053"/>
                <a:gd name="connsiteY132" fmla="*/ 825689 h 6858000"/>
                <a:gd name="connsiteX133" fmla="*/ 368949 w 1339053"/>
                <a:gd name="connsiteY133" fmla="*/ 778726 h 6858000"/>
                <a:gd name="connsiteX134" fmla="*/ 347020 w 1339053"/>
                <a:gd name="connsiteY134" fmla="*/ 694643 h 6858000"/>
                <a:gd name="connsiteX135" fmla="*/ 327478 w 1339053"/>
                <a:gd name="connsiteY135" fmla="*/ 642898 h 6858000"/>
                <a:gd name="connsiteX136" fmla="*/ 243468 w 1339053"/>
                <a:gd name="connsiteY136" fmla="*/ 491960 h 6858000"/>
                <a:gd name="connsiteX137" fmla="*/ 218930 w 1339053"/>
                <a:gd name="connsiteY137" fmla="*/ 446010 h 6858000"/>
                <a:gd name="connsiteX138" fmla="*/ 180614 w 1339053"/>
                <a:gd name="connsiteY138" fmla="*/ 354892 h 6858000"/>
                <a:gd name="connsiteX139" fmla="*/ 171988 w 1339053"/>
                <a:gd name="connsiteY139" fmla="*/ 317521 h 6858000"/>
                <a:gd name="connsiteX140" fmla="*/ 139875 w 1339053"/>
                <a:gd name="connsiteY140" fmla="*/ 246378 h 6858000"/>
                <a:gd name="connsiteX141" fmla="*/ 51499 w 1339053"/>
                <a:gd name="connsiteY141" fmla="*/ 73211 h 6858000"/>
                <a:gd name="connsiteX142" fmla="*/ 19690 w 1339053"/>
                <a:gd name="connsiteY142" fmla="*/ 3662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1339053" h="6858000">
                  <a:moveTo>
                    <a:pt x="850532" y="3481838"/>
                  </a:moveTo>
                  <a:lnTo>
                    <a:pt x="877027" y="3490955"/>
                  </a:lnTo>
                  <a:cubicBezTo>
                    <a:pt x="892941" y="3497986"/>
                    <a:pt x="908176" y="3506416"/>
                    <a:pt x="922718" y="3516472"/>
                  </a:cubicBezTo>
                  <a:cubicBezTo>
                    <a:pt x="967062" y="3547282"/>
                    <a:pt x="1027547" y="3564030"/>
                    <a:pt x="1094179" y="3567567"/>
                  </a:cubicBezTo>
                  <a:cubicBezTo>
                    <a:pt x="1102515" y="3567965"/>
                    <a:pt x="1113434" y="3565936"/>
                    <a:pt x="1118891" y="3568331"/>
                  </a:cubicBezTo>
                  <a:cubicBezTo>
                    <a:pt x="1180628" y="3594888"/>
                    <a:pt x="1237753" y="3586304"/>
                    <a:pt x="1295961" y="3584709"/>
                  </a:cubicBezTo>
                  <a:lnTo>
                    <a:pt x="1308070" y="3585183"/>
                  </a:lnTo>
                  <a:lnTo>
                    <a:pt x="1325263" y="3705453"/>
                  </a:lnTo>
                  <a:cubicBezTo>
                    <a:pt x="1328254" y="3727679"/>
                    <a:pt x="1331526" y="3749922"/>
                    <a:pt x="1334107" y="3772268"/>
                  </a:cubicBezTo>
                  <a:lnTo>
                    <a:pt x="1338203" y="3831076"/>
                  </a:lnTo>
                  <a:lnTo>
                    <a:pt x="1338805" y="3839709"/>
                  </a:lnTo>
                  <a:cubicBezTo>
                    <a:pt x="1339996" y="3932341"/>
                    <a:pt x="1336568" y="4025809"/>
                    <a:pt x="1335635" y="4118635"/>
                  </a:cubicBezTo>
                  <a:cubicBezTo>
                    <a:pt x="1335202" y="4148976"/>
                    <a:pt x="1338805" y="4178868"/>
                    <a:pt x="1337171" y="4209403"/>
                  </a:cubicBezTo>
                  <a:cubicBezTo>
                    <a:pt x="1335445" y="4242449"/>
                    <a:pt x="1327565" y="4276129"/>
                    <a:pt x="1325840" y="4309174"/>
                  </a:cubicBezTo>
                  <a:cubicBezTo>
                    <a:pt x="1322853" y="4364122"/>
                    <a:pt x="1323899" y="4418621"/>
                    <a:pt x="1321122" y="4473630"/>
                  </a:cubicBezTo>
                  <a:cubicBezTo>
                    <a:pt x="1315632" y="4579723"/>
                    <a:pt x="1309019" y="4685750"/>
                    <a:pt x="1302196" y="4791709"/>
                  </a:cubicBezTo>
                  <a:cubicBezTo>
                    <a:pt x="1300696" y="4814383"/>
                    <a:pt x="1294244" y="4837504"/>
                    <a:pt x="1293239" y="4860048"/>
                  </a:cubicBezTo>
                  <a:cubicBezTo>
                    <a:pt x="1290785" y="4919957"/>
                    <a:pt x="1289660" y="4979994"/>
                    <a:pt x="1288829" y="5039837"/>
                  </a:cubicBezTo>
                  <a:cubicBezTo>
                    <a:pt x="1288401" y="5076103"/>
                    <a:pt x="1290512" y="5112310"/>
                    <a:pt x="1289584" y="5148703"/>
                  </a:cubicBezTo>
                  <a:cubicBezTo>
                    <a:pt x="1288845" y="5177820"/>
                    <a:pt x="1286193" y="5207193"/>
                    <a:pt x="1282205" y="5236435"/>
                  </a:cubicBezTo>
                  <a:cubicBezTo>
                    <a:pt x="1278784" y="5261619"/>
                    <a:pt x="1270649" y="5286477"/>
                    <a:pt x="1268145" y="5311662"/>
                  </a:cubicBezTo>
                  <a:cubicBezTo>
                    <a:pt x="1261308" y="5379812"/>
                    <a:pt x="1256387" y="5447703"/>
                    <a:pt x="1250547" y="5515595"/>
                  </a:cubicBezTo>
                  <a:cubicBezTo>
                    <a:pt x="1248113" y="5542776"/>
                    <a:pt x="1244054" y="5570023"/>
                    <a:pt x="1243323" y="5596885"/>
                  </a:cubicBezTo>
                  <a:cubicBezTo>
                    <a:pt x="1241082" y="5668709"/>
                    <a:pt x="1241668" y="5740276"/>
                    <a:pt x="1238303" y="5812036"/>
                  </a:cubicBezTo>
                  <a:cubicBezTo>
                    <a:pt x="1235508" y="5871554"/>
                    <a:pt x="1228259" y="5931392"/>
                    <a:pt x="1223551" y="5991171"/>
                  </a:cubicBezTo>
                  <a:cubicBezTo>
                    <a:pt x="1221675" y="6016549"/>
                    <a:pt x="1222415" y="6041609"/>
                    <a:pt x="1219699" y="6066726"/>
                  </a:cubicBezTo>
                  <a:cubicBezTo>
                    <a:pt x="1213776" y="6123024"/>
                    <a:pt x="1205938" y="6179576"/>
                    <a:pt x="1199935" y="6236130"/>
                  </a:cubicBezTo>
                  <a:cubicBezTo>
                    <a:pt x="1196614" y="6268403"/>
                    <a:pt x="1198425" y="6301127"/>
                    <a:pt x="1192857" y="6333267"/>
                  </a:cubicBezTo>
                  <a:cubicBezTo>
                    <a:pt x="1179603" y="6409590"/>
                    <a:pt x="1163470" y="6485591"/>
                    <a:pt x="1148174" y="6561849"/>
                  </a:cubicBezTo>
                  <a:cubicBezTo>
                    <a:pt x="1132370" y="6640486"/>
                    <a:pt x="1117066" y="6719000"/>
                    <a:pt x="1100424" y="6797385"/>
                  </a:cubicBezTo>
                  <a:lnTo>
                    <a:pt x="1085621" y="6858000"/>
                  </a:lnTo>
                  <a:lnTo>
                    <a:pt x="932341" y="6858000"/>
                  </a:lnTo>
                  <a:lnTo>
                    <a:pt x="944496" y="6829656"/>
                  </a:lnTo>
                  <a:cubicBezTo>
                    <a:pt x="964836" y="6776399"/>
                    <a:pt x="953622" y="6744439"/>
                    <a:pt x="913239" y="6720119"/>
                  </a:cubicBezTo>
                  <a:cubicBezTo>
                    <a:pt x="890880" y="6706443"/>
                    <a:pt x="866986" y="6690318"/>
                    <a:pt x="870682" y="6655346"/>
                  </a:cubicBezTo>
                  <a:cubicBezTo>
                    <a:pt x="876846" y="6598274"/>
                    <a:pt x="889503" y="6540954"/>
                    <a:pt x="846442" y="6498594"/>
                  </a:cubicBezTo>
                  <a:cubicBezTo>
                    <a:pt x="862273" y="6487399"/>
                    <a:pt x="871751" y="6480449"/>
                    <a:pt x="881150" y="6473756"/>
                  </a:cubicBezTo>
                  <a:cubicBezTo>
                    <a:pt x="907245" y="6455292"/>
                    <a:pt x="930705" y="6407516"/>
                    <a:pt x="922470" y="6377035"/>
                  </a:cubicBezTo>
                  <a:cubicBezTo>
                    <a:pt x="910652" y="6332192"/>
                    <a:pt x="925705" y="6299028"/>
                    <a:pt x="955039" y="6268585"/>
                  </a:cubicBezTo>
                  <a:cubicBezTo>
                    <a:pt x="1003777" y="6217606"/>
                    <a:pt x="1017630" y="6148240"/>
                    <a:pt x="1024350" y="6083443"/>
                  </a:cubicBezTo>
                  <a:cubicBezTo>
                    <a:pt x="1029590" y="6034553"/>
                    <a:pt x="1028255" y="5980246"/>
                    <a:pt x="999696" y="5938416"/>
                  </a:cubicBezTo>
                  <a:cubicBezTo>
                    <a:pt x="990505" y="5925141"/>
                    <a:pt x="991039" y="5901884"/>
                    <a:pt x="988342" y="5882426"/>
                  </a:cubicBezTo>
                  <a:cubicBezTo>
                    <a:pt x="986229" y="5866254"/>
                    <a:pt x="984774" y="5849442"/>
                    <a:pt x="985444" y="5832438"/>
                  </a:cubicBezTo>
                  <a:cubicBezTo>
                    <a:pt x="986010" y="5814273"/>
                    <a:pt x="985042" y="5793656"/>
                    <a:pt x="992016" y="5777751"/>
                  </a:cubicBezTo>
                  <a:cubicBezTo>
                    <a:pt x="1012886" y="5729456"/>
                    <a:pt x="1014467" y="5686488"/>
                    <a:pt x="995028" y="5641832"/>
                  </a:cubicBezTo>
                  <a:cubicBezTo>
                    <a:pt x="984984" y="5618696"/>
                    <a:pt x="974301" y="5585771"/>
                    <a:pt x="981247" y="5562522"/>
                  </a:cubicBezTo>
                  <a:cubicBezTo>
                    <a:pt x="998041" y="5505913"/>
                    <a:pt x="997454" y="5454379"/>
                    <a:pt x="995131" y="5398075"/>
                  </a:cubicBezTo>
                  <a:cubicBezTo>
                    <a:pt x="993724" y="5361807"/>
                    <a:pt x="997229" y="5322258"/>
                    <a:pt x="997379" y="5283928"/>
                  </a:cubicBezTo>
                  <a:cubicBezTo>
                    <a:pt x="997473" y="5239095"/>
                    <a:pt x="1006631" y="5193105"/>
                    <a:pt x="979617" y="5157396"/>
                  </a:cubicBezTo>
                  <a:cubicBezTo>
                    <a:pt x="976728" y="5153402"/>
                    <a:pt x="978724" y="5144705"/>
                    <a:pt x="976441" y="5139485"/>
                  </a:cubicBezTo>
                  <a:cubicBezTo>
                    <a:pt x="969619" y="5122991"/>
                    <a:pt x="964828" y="5102888"/>
                    <a:pt x="953793" y="5091862"/>
                  </a:cubicBezTo>
                  <a:cubicBezTo>
                    <a:pt x="921506" y="5059884"/>
                    <a:pt x="886609" y="5031900"/>
                    <a:pt x="853056" y="5001787"/>
                  </a:cubicBezTo>
                  <a:cubicBezTo>
                    <a:pt x="845882" y="4995337"/>
                    <a:pt x="836325" y="4988437"/>
                    <a:pt x="833979" y="4978966"/>
                  </a:cubicBezTo>
                  <a:cubicBezTo>
                    <a:pt x="820602" y="4924328"/>
                    <a:pt x="808509" y="4869239"/>
                    <a:pt x="796995" y="4813768"/>
                  </a:cubicBezTo>
                  <a:cubicBezTo>
                    <a:pt x="792418" y="4791474"/>
                    <a:pt x="803209" y="4777314"/>
                    <a:pt x="820590" y="4764057"/>
                  </a:cubicBezTo>
                  <a:cubicBezTo>
                    <a:pt x="837188" y="4751123"/>
                    <a:pt x="855398" y="4734452"/>
                    <a:pt x="864688" y="4714752"/>
                  </a:cubicBezTo>
                  <a:cubicBezTo>
                    <a:pt x="883062" y="4675275"/>
                    <a:pt x="897521" y="4632902"/>
                    <a:pt x="910485" y="4590911"/>
                  </a:cubicBezTo>
                  <a:cubicBezTo>
                    <a:pt x="915338" y="4575199"/>
                    <a:pt x="912978" y="4556131"/>
                    <a:pt x="911445" y="4539571"/>
                  </a:cubicBezTo>
                  <a:cubicBezTo>
                    <a:pt x="908527" y="4508200"/>
                    <a:pt x="900999" y="4477659"/>
                    <a:pt x="900285" y="4445837"/>
                  </a:cubicBezTo>
                  <a:cubicBezTo>
                    <a:pt x="899539" y="4408923"/>
                    <a:pt x="887958" y="4383340"/>
                    <a:pt x="863237" y="4364703"/>
                  </a:cubicBezTo>
                  <a:cubicBezTo>
                    <a:pt x="826431" y="4336971"/>
                    <a:pt x="808536" y="4292507"/>
                    <a:pt x="798070" y="4243284"/>
                  </a:cubicBezTo>
                  <a:cubicBezTo>
                    <a:pt x="784617" y="4180721"/>
                    <a:pt x="805728" y="4117545"/>
                    <a:pt x="817097" y="4054750"/>
                  </a:cubicBezTo>
                  <a:cubicBezTo>
                    <a:pt x="821537" y="4030724"/>
                    <a:pt x="826632" y="4006057"/>
                    <a:pt x="826251" y="3982801"/>
                  </a:cubicBezTo>
                  <a:cubicBezTo>
                    <a:pt x="825347" y="3916709"/>
                    <a:pt x="825150" y="3850833"/>
                    <a:pt x="836848" y="3784939"/>
                  </a:cubicBezTo>
                  <a:lnTo>
                    <a:pt x="841285" y="3766755"/>
                  </a:lnTo>
                  <a:lnTo>
                    <a:pt x="841284" y="3766755"/>
                  </a:lnTo>
                  <a:lnTo>
                    <a:pt x="852925" y="3719034"/>
                  </a:lnTo>
                  <a:cubicBezTo>
                    <a:pt x="855152" y="3711822"/>
                    <a:pt x="856753" y="3704413"/>
                    <a:pt x="857932" y="3696880"/>
                  </a:cubicBezTo>
                  <a:cubicBezTo>
                    <a:pt x="868683" y="3631632"/>
                    <a:pt x="885300" y="3565939"/>
                    <a:pt x="853534" y="3507036"/>
                  </a:cubicBezTo>
                  <a:cubicBezTo>
                    <a:pt x="850623" y="3501622"/>
                    <a:pt x="849992" y="3494020"/>
                    <a:pt x="850226" y="3485839"/>
                  </a:cubicBezTo>
                  <a:close/>
                  <a:moveTo>
                    <a:pt x="0" y="0"/>
                  </a:moveTo>
                  <a:lnTo>
                    <a:pt x="455609" y="0"/>
                  </a:lnTo>
                  <a:lnTo>
                    <a:pt x="459171" y="72395"/>
                  </a:lnTo>
                  <a:cubicBezTo>
                    <a:pt x="459671" y="92301"/>
                    <a:pt x="456894" y="113171"/>
                    <a:pt x="460041" y="131917"/>
                  </a:cubicBezTo>
                  <a:cubicBezTo>
                    <a:pt x="474213" y="218122"/>
                    <a:pt x="492031" y="302910"/>
                    <a:pt x="504421" y="389691"/>
                  </a:cubicBezTo>
                  <a:cubicBezTo>
                    <a:pt x="517349" y="479177"/>
                    <a:pt x="539516" y="562489"/>
                    <a:pt x="582097" y="634609"/>
                  </a:cubicBezTo>
                  <a:cubicBezTo>
                    <a:pt x="621686" y="701573"/>
                    <a:pt x="662589" y="767248"/>
                    <a:pt x="702468" y="834019"/>
                  </a:cubicBezTo>
                  <a:cubicBezTo>
                    <a:pt x="712587" y="850968"/>
                    <a:pt x="725536" y="867665"/>
                    <a:pt x="729203" y="887701"/>
                  </a:cubicBezTo>
                  <a:cubicBezTo>
                    <a:pt x="736973" y="929321"/>
                    <a:pt x="740155" y="973193"/>
                    <a:pt x="743787" y="1016355"/>
                  </a:cubicBezTo>
                  <a:cubicBezTo>
                    <a:pt x="746786" y="1053398"/>
                    <a:pt x="745800" y="1091467"/>
                    <a:pt x="750083" y="1128060"/>
                  </a:cubicBezTo>
                  <a:cubicBezTo>
                    <a:pt x="753428" y="1157309"/>
                    <a:pt x="762038" y="1185083"/>
                    <a:pt x="768866" y="1213431"/>
                  </a:cubicBezTo>
                  <a:cubicBezTo>
                    <a:pt x="774767" y="1238107"/>
                    <a:pt x="778357" y="1264327"/>
                    <a:pt x="787802" y="1286432"/>
                  </a:cubicBezTo>
                  <a:cubicBezTo>
                    <a:pt x="810582" y="1340304"/>
                    <a:pt x="832653" y="1394242"/>
                    <a:pt x="842837" y="1455511"/>
                  </a:cubicBezTo>
                  <a:cubicBezTo>
                    <a:pt x="853049" y="1515944"/>
                    <a:pt x="867276" y="1574511"/>
                    <a:pt x="877988" y="1634814"/>
                  </a:cubicBezTo>
                  <a:cubicBezTo>
                    <a:pt x="888390" y="1693895"/>
                    <a:pt x="902813" y="1748857"/>
                    <a:pt x="941063" y="1789731"/>
                  </a:cubicBezTo>
                  <a:cubicBezTo>
                    <a:pt x="957906" y="1807908"/>
                    <a:pt x="975122" y="1831564"/>
                    <a:pt x="980124" y="1857657"/>
                  </a:cubicBezTo>
                  <a:cubicBezTo>
                    <a:pt x="987207" y="1894833"/>
                    <a:pt x="980788" y="1937150"/>
                    <a:pt x="984484" y="1976384"/>
                  </a:cubicBezTo>
                  <a:cubicBezTo>
                    <a:pt x="988781" y="2022576"/>
                    <a:pt x="988793" y="2074493"/>
                    <a:pt x="1007189" y="2110650"/>
                  </a:cubicBezTo>
                  <a:cubicBezTo>
                    <a:pt x="1023612" y="2142809"/>
                    <a:pt x="1034723" y="2173610"/>
                    <a:pt x="1039893" y="2211041"/>
                  </a:cubicBezTo>
                  <a:cubicBezTo>
                    <a:pt x="1043484" y="2237261"/>
                    <a:pt x="1057690" y="2260269"/>
                    <a:pt x="1059162" y="2286682"/>
                  </a:cubicBezTo>
                  <a:cubicBezTo>
                    <a:pt x="1061252" y="2321469"/>
                    <a:pt x="1060754" y="2355740"/>
                    <a:pt x="1070522" y="2388667"/>
                  </a:cubicBezTo>
                  <a:cubicBezTo>
                    <a:pt x="1080600" y="2422815"/>
                    <a:pt x="1085513" y="2459602"/>
                    <a:pt x="1093939" y="2494653"/>
                  </a:cubicBezTo>
                  <a:cubicBezTo>
                    <a:pt x="1098500" y="2513273"/>
                    <a:pt x="1106866" y="2529964"/>
                    <a:pt x="1112007" y="2548197"/>
                  </a:cubicBezTo>
                  <a:cubicBezTo>
                    <a:pt x="1121409" y="2581573"/>
                    <a:pt x="1130232" y="2615336"/>
                    <a:pt x="1138346" y="2649163"/>
                  </a:cubicBezTo>
                  <a:cubicBezTo>
                    <a:pt x="1146465" y="2682988"/>
                    <a:pt x="1157699" y="2716368"/>
                    <a:pt x="1160337" y="2751608"/>
                  </a:cubicBezTo>
                  <a:cubicBezTo>
                    <a:pt x="1164714" y="2811646"/>
                    <a:pt x="1159211" y="2873999"/>
                    <a:pt x="1165737" y="2933012"/>
                  </a:cubicBezTo>
                  <a:cubicBezTo>
                    <a:pt x="1172445" y="2992925"/>
                    <a:pt x="1185964" y="3051556"/>
                    <a:pt x="1202029" y="3107873"/>
                  </a:cubicBezTo>
                  <a:cubicBezTo>
                    <a:pt x="1214635" y="3152396"/>
                    <a:pt x="1227749" y="3194534"/>
                    <a:pt x="1225692" y="3244974"/>
                  </a:cubicBezTo>
                  <a:cubicBezTo>
                    <a:pt x="1224565" y="3273123"/>
                    <a:pt x="1231196" y="3305079"/>
                    <a:pt x="1243916" y="3326221"/>
                  </a:cubicBezTo>
                  <a:cubicBezTo>
                    <a:pt x="1271701" y="3372044"/>
                    <a:pt x="1285247" y="3423911"/>
                    <a:pt x="1293067" y="3480219"/>
                  </a:cubicBezTo>
                  <a:lnTo>
                    <a:pt x="1308071" y="3585182"/>
                  </a:lnTo>
                  <a:lnTo>
                    <a:pt x="1295962" y="3584708"/>
                  </a:lnTo>
                  <a:cubicBezTo>
                    <a:pt x="1237754" y="3586303"/>
                    <a:pt x="1180629" y="3594888"/>
                    <a:pt x="1118893" y="3568330"/>
                  </a:cubicBezTo>
                  <a:cubicBezTo>
                    <a:pt x="1113435" y="3565936"/>
                    <a:pt x="1102517" y="3567964"/>
                    <a:pt x="1094179" y="3567566"/>
                  </a:cubicBezTo>
                  <a:cubicBezTo>
                    <a:pt x="1027548" y="3564029"/>
                    <a:pt x="967064" y="3547281"/>
                    <a:pt x="922719" y="3516472"/>
                  </a:cubicBezTo>
                  <a:cubicBezTo>
                    <a:pt x="908178" y="3506414"/>
                    <a:pt x="892942" y="3497984"/>
                    <a:pt x="877028" y="3490955"/>
                  </a:cubicBezTo>
                  <a:lnTo>
                    <a:pt x="850533" y="3481837"/>
                  </a:lnTo>
                  <a:lnTo>
                    <a:pt x="852113" y="3461170"/>
                  </a:lnTo>
                  <a:cubicBezTo>
                    <a:pt x="854391" y="3434500"/>
                    <a:pt x="848474" y="3414331"/>
                    <a:pt x="831383" y="3399179"/>
                  </a:cubicBezTo>
                  <a:cubicBezTo>
                    <a:pt x="801767" y="3373388"/>
                    <a:pt x="773654" y="3344957"/>
                    <a:pt x="743141" y="3320580"/>
                  </a:cubicBezTo>
                  <a:cubicBezTo>
                    <a:pt x="722236" y="3303685"/>
                    <a:pt x="714543" y="3281842"/>
                    <a:pt x="713221" y="3251241"/>
                  </a:cubicBezTo>
                  <a:cubicBezTo>
                    <a:pt x="712555" y="3234106"/>
                    <a:pt x="704768" y="3217029"/>
                    <a:pt x="697098" y="3202528"/>
                  </a:cubicBezTo>
                  <a:cubicBezTo>
                    <a:pt x="687845" y="3184997"/>
                    <a:pt x="672212" y="3172554"/>
                    <a:pt x="664820" y="3154190"/>
                  </a:cubicBezTo>
                  <a:cubicBezTo>
                    <a:pt x="646169" y="3109209"/>
                    <a:pt x="616744" y="3087991"/>
                    <a:pt x="572501" y="3087312"/>
                  </a:cubicBezTo>
                  <a:cubicBezTo>
                    <a:pt x="533259" y="3086763"/>
                    <a:pt x="493731" y="3044085"/>
                    <a:pt x="497703" y="3005243"/>
                  </a:cubicBezTo>
                  <a:cubicBezTo>
                    <a:pt x="502030" y="2962279"/>
                    <a:pt x="490540" y="2928257"/>
                    <a:pt x="476984" y="2892751"/>
                  </a:cubicBezTo>
                  <a:cubicBezTo>
                    <a:pt x="469363" y="2872905"/>
                    <a:pt x="465404" y="2847135"/>
                    <a:pt x="468947" y="2824527"/>
                  </a:cubicBezTo>
                  <a:cubicBezTo>
                    <a:pt x="482188" y="2738605"/>
                    <a:pt x="520979" y="2665650"/>
                    <a:pt x="569138" y="2595026"/>
                  </a:cubicBezTo>
                  <a:cubicBezTo>
                    <a:pt x="600577" y="2548865"/>
                    <a:pt x="622260" y="2493483"/>
                    <a:pt x="645397" y="2440808"/>
                  </a:cubicBezTo>
                  <a:cubicBezTo>
                    <a:pt x="652529" y="2424387"/>
                    <a:pt x="655029" y="2401457"/>
                    <a:pt x="651820" y="2384384"/>
                  </a:cubicBezTo>
                  <a:cubicBezTo>
                    <a:pt x="640949" y="2324596"/>
                    <a:pt x="629163" y="2264805"/>
                    <a:pt x="612994" y="2207332"/>
                  </a:cubicBezTo>
                  <a:cubicBezTo>
                    <a:pt x="597678" y="2153787"/>
                    <a:pt x="601053" y="2099808"/>
                    <a:pt x="620894" y="2046679"/>
                  </a:cubicBezTo>
                  <a:cubicBezTo>
                    <a:pt x="635367" y="2007977"/>
                    <a:pt x="641110" y="1970814"/>
                    <a:pt x="644614" y="1931265"/>
                  </a:cubicBezTo>
                  <a:cubicBezTo>
                    <a:pt x="647465" y="1898285"/>
                    <a:pt x="653360" y="1862859"/>
                    <a:pt x="665994" y="1832337"/>
                  </a:cubicBezTo>
                  <a:cubicBezTo>
                    <a:pt x="683779" y="1789578"/>
                    <a:pt x="688928" y="1751381"/>
                    <a:pt x="678276" y="1709437"/>
                  </a:cubicBezTo>
                  <a:cubicBezTo>
                    <a:pt x="672576" y="1687079"/>
                    <a:pt x="673987" y="1660990"/>
                    <a:pt x="672955" y="1636123"/>
                  </a:cubicBezTo>
                  <a:cubicBezTo>
                    <a:pt x="671272" y="1597795"/>
                    <a:pt x="671867" y="1558758"/>
                    <a:pt x="668480" y="1520749"/>
                  </a:cubicBezTo>
                  <a:cubicBezTo>
                    <a:pt x="665050" y="1479903"/>
                    <a:pt x="655019" y="1440408"/>
                    <a:pt x="653920" y="1399437"/>
                  </a:cubicBezTo>
                  <a:cubicBezTo>
                    <a:pt x="652652" y="1355309"/>
                    <a:pt x="639893" y="1323154"/>
                    <a:pt x="612686" y="1296979"/>
                  </a:cubicBezTo>
                  <a:cubicBezTo>
                    <a:pt x="595576" y="1280408"/>
                    <a:pt x="578401" y="1259588"/>
                    <a:pt x="570220" y="1235618"/>
                  </a:cubicBezTo>
                  <a:cubicBezTo>
                    <a:pt x="553631" y="1186194"/>
                    <a:pt x="545669" y="1131821"/>
                    <a:pt x="529736" y="1081752"/>
                  </a:cubicBezTo>
                  <a:cubicBezTo>
                    <a:pt x="507466" y="1011390"/>
                    <a:pt x="481332" y="944631"/>
                    <a:pt x="414305" y="918292"/>
                  </a:cubicBezTo>
                  <a:cubicBezTo>
                    <a:pt x="377314" y="903769"/>
                    <a:pt x="368843" y="874065"/>
                    <a:pt x="373924" y="825689"/>
                  </a:cubicBezTo>
                  <a:cubicBezTo>
                    <a:pt x="375689" y="809590"/>
                    <a:pt x="376722" y="786203"/>
                    <a:pt x="368949" y="778726"/>
                  </a:cubicBezTo>
                  <a:cubicBezTo>
                    <a:pt x="345838" y="756354"/>
                    <a:pt x="349308" y="725824"/>
                    <a:pt x="347020" y="694643"/>
                  </a:cubicBezTo>
                  <a:cubicBezTo>
                    <a:pt x="345704" y="675894"/>
                    <a:pt x="339306" y="651346"/>
                    <a:pt x="327478" y="642898"/>
                  </a:cubicBezTo>
                  <a:cubicBezTo>
                    <a:pt x="279698" y="608395"/>
                    <a:pt x="263590" y="549247"/>
                    <a:pt x="243468" y="491960"/>
                  </a:cubicBezTo>
                  <a:cubicBezTo>
                    <a:pt x="237433" y="475142"/>
                    <a:pt x="230250" y="456843"/>
                    <a:pt x="218930" y="446010"/>
                  </a:cubicBezTo>
                  <a:cubicBezTo>
                    <a:pt x="194433" y="422927"/>
                    <a:pt x="180036" y="395344"/>
                    <a:pt x="180614" y="354892"/>
                  </a:cubicBezTo>
                  <a:cubicBezTo>
                    <a:pt x="180923" y="342010"/>
                    <a:pt x="176523" y="328798"/>
                    <a:pt x="171988" y="317521"/>
                  </a:cubicBezTo>
                  <a:cubicBezTo>
                    <a:pt x="162052" y="293291"/>
                    <a:pt x="148442" y="271315"/>
                    <a:pt x="139875" y="246378"/>
                  </a:cubicBezTo>
                  <a:cubicBezTo>
                    <a:pt x="117577" y="182780"/>
                    <a:pt x="95749" y="119890"/>
                    <a:pt x="51499" y="73211"/>
                  </a:cubicBezTo>
                  <a:cubicBezTo>
                    <a:pt x="40691" y="61834"/>
                    <a:pt x="29467" y="49763"/>
                    <a:pt x="19690" y="36621"/>
                  </a:cubicBez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7" name="Freeform: Shape 26">
              <a:extLst>
                <a:ext uri="{FF2B5EF4-FFF2-40B4-BE49-F238E27FC236}">
                  <a16:creationId xmlns:a16="http://schemas.microsoft.com/office/drawing/2014/main" id="{E96840F9-95E6-4C98-BFE4-21B5954236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61507" y="0"/>
              <a:ext cx="1339053" cy="6858000"/>
            </a:xfrm>
            <a:custGeom>
              <a:avLst/>
              <a:gdLst>
                <a:gd name="connsiteX0" fmla="*/ 850532 w 1339053"/>
                <a:gd name="connsiteY0" fmla="*/ 3481838 h 6858000"/>
                <a:gd name="connsiteX1" fmla="*/ 877027 w 1339053"/>
                <a:gd name="connsiteY1" fmla="*/ 3490955 h 6858000"/>
                <a:gd name="connsiteX2" fmla="*/ 922718 w 1339053"/>
                <a:gd name="connsiteY2" fmla="*/ 3516472 h 6858000"/>
                <a:gd name="connsiteX3" fmla="*/ 1094179 w 1339053"/>
                <a:gd name="connsiteY3" fmla="*/ 3567567 h 6858000"/>
                <a:gd name="connsiteX4" fmla="*/ 1118891 w 1339053"/>
                <a:gd name="connsiteY4" fmla="*/ 3568331 h 6858000"/>
                <a:gd name="connsiteX5" fmla="*/ 1295961 w 1339053"/>
                <a:gd name="connsiteY5" fmla="*/ 3584709 h 6858000"/>
                <a:gd name="connsiteX6" fmla="*/ 1308070 w 1339053"/>
                <a:gd name="connsiteY6" fmla="*/ 3585183 h 6858000"/>
                <a:gd name="connsiteX7" fmla="*/ 1325263 w 1339053"/>
                <a:gd name="connsiteY7" fmla="*/ 3705453 h 6858000"/>
                <a:gd name="connsiteX8" fmla="*/ 1334107 w 1339053"/>
                <a:gd name="connsiteY8" fmla="*/ 3772268 h 6858000"/>
                <a:gd name="connsiteX9" fmla="*/ 1338203 w 1339053"/>
                <a:gd name="connsiteY9" fmla="*/ 3831076 h 6858000"/>
                <a:gd name="connsiteX10" fmla="*/ 1338805 w 1339053"/>
                <a:gd name="connsiteY10" fmla="*/ 3839709 h 6858000"/>
                <a:gd name="connsiteX11" fmla="*/ 1335635 w 1339053"/>
                <a:gd name="connsiteY11" fmla="*/ 4118635 h 6858000"/>
                <a:gd name="connsiteX12" fmla="*/ 1337171 w 1339053"/>
                <a:gd name="connsiteY12" fmla="*/ 4209403 h 6858000"/>
                <a:gd name="connsiteX13" fmla="*/ 1325840 w 1339053"/>
                <a:gd name="connsiteY13" fmla="*/ 4309174 h 6858000"/>
                <a:gd name="connsiteX14" fmla="*/ 1321122 w 1339053"/>
                <a:gd name="connsiteY14" fmla="*/ 4473630 h 6858000"/>
                <a:gd name="connsiteX15" fmla="*/ 1302196 w 1339053"/>
                <a:gd name="connsiteY15" fmla="*/ 4791709 h 6858000"/>
                <a:gd name="connsiteX16" fmla="*/ 1293239 w 1339053"/>
                <a:gd name="connsiteY16" fmla="*/ 4860048 h 6858000"/>
                <a:gd name="connsiteX17" fmla="*/ 1288829 w 1339053"/>
                <a:gd name="connsiteY17" fmla="*/ 5039837 h 6858000"/>
                <a:gd name="connsiteX18" fmla="*/ 1289584 w 1339053"/>
                <a:gd name="connsiteY18" fmla="*/ 5148703 h 6858000"/>
                <a:gd name="connsiteX19" fmla="*/ 1282205 w 1339053"/>
                <a:gd name="connsiteY19" fmla="*/ 5236435 h 6858000"/>
                <a:gd name="connsiteX20" fmla="*/ 1268145 w 1339053"/>
                <a:gd name="connsiteY20" fmla="*/ 5311662 h 6858000"/>
                <a:gd name="connsiteX21" fmla="*/ 1250547 w 1339053"/>
                <a:gd name="connsiteY21" fmla="*/ 5515595 h 6858000"/>
                <a:gd name="connsiteX22" fmla="*/ 1243323 w 1339053"/>
                <a:gd name="connsiteY22" fmla="*/ 5596885 h 6858000"/>
                <a:gd name="connsiteX23" fmla="*/ 1238303 w 1339053"/>
                <a:gd name="connsiteY23" fmla="*/ 5812036 h 6858000"/>
                <a:gd name="connsiteX24" fmla="*/ 1223551 w 1339053"/>
                <a:gd name="connsiteY24" fmla="*/ 5991171 h 6858000"/>
                <a:gd name="connsiteX25" fmla="*/ 1219699 w 1339053"/>
                <a:gd name="connsiteY25" fmla="*/ 6066726 h 6858000"/>
                <a:gd name="connsiteX26" fmla="*/ 1199935 w 1339053"/>
                <a:gd name="connsiteY26" fmla="*/ 6236130 h 6858000"/>
                <a:gd name="connsiteX27" fmla="*/ 1192857 w 1339053"/>
                <a:gd name="connsiteY27" fmla="*/ 6333267 h 6858000"/>
                <a:gd name="connsiteX28" fmla="*/ 1148174 w 1339053"/>
                <a:gd name="connsiteY28" fmla="*/ 6561849 h 6858000"/>
                <a:gd name="connsiteX29" fmla="*/ 1100424 w 1339053"/>
                <a:gd name="connsiteY29" fmla="*/ 6797385 h 6858000"/>
                <a:gd name="connsiteX30" fmla="*/ 1085621 w 1339053"/>
                <a:gd name="connsiteY30" fmla="*/ 6858000 h 6858000"/>
                <a:gd name="connsiteX31" fmla="*/ 932341 w 1339053"/>
                <a:gd name="connsiteY31" fmla="*/ 6858000 h 6858000"/>
                <a:gd name="connsiteX32" fmla="*/ 944496 w 1339053"/>
                <a:gd name="connsiteY32" fmla="*/ 6829656 h 6858000"/>
                <a:gd name="connsiteX33" fmla="*/ 913239 w 1339053"/>
                <a:gd name="connsiteY33" fmla="*/ 6720119 h 6858000"/>
                <a:gd name="connsiteX34" fmla="*/ 870682 w 1339053"/>
                <a:gd name="connsiteY34" fmla="*/ 6655346 h 6858000"/>
                <a:gd name="connsiteX35" fmla="*/ 846442 w 1339053"/>
                <a:gd name="connsiteY35" fmla="*/ 6498594 h 6858000"/>
                <a:gd name="connsiteX36" fmla="*/ 881150 w 1339053"/>
                <a:gd name="connsiteY36" fmla="*/ 6473756 h 6858000"/>
                <a:gd name="connsiteX37" fmla="*/ 922470 w 1339053"/>
                <a:gd name="connsiteY37" fmla="*/ 6377035 h 6858000"/>
                <a:gd name="connsiteX38" fmla="*/ 955039 w 1339053"/>
                <a:gd name="connsiteY38" fmla="*/ 6268585 h 6858000"/>
                <a:gd name="connsiteX39" fmla="*/ 1024350 w 1339053"/>
                <a:gd name="connsiteY39" fmla="*/ 6083443 h 6858000"/>
                <a:gd name="connsiteX40" fmla="*/ 999696 w 1339053"/>
                <a:gd name="connsiteY40" fmla="*/ 5938416 h 6858000"/>
                <a:gd name="connsiteX41" fmla="*/ 988342 w 1339053"/>
                <a:gd name="connsiteY41" fmla="*/ 5882426 h 6858000"/>
                <a:gd name="connsiteX42" fmla="*/ 985444 w 1339053"/>
                <a:gd name="connsiteY42" fmla="*/ 5832438 h 6858000"/>
                <a:gd name="connsiteX43" fmla="*/ 992016 w 1339053"/>
                <a:gd name="connsiteY43" fmla="*/ 5777751 h 6858000"/>
                <a:gd name="connsiteX44" fmla="*/ 995028 w 1339053"/>
                <a:gd name="connsiteY44" fmla="*/ 5641832 h 6858000"/>
                <a:gd name="connsiteX45" fmla="*/ 981247 w 1339053"/>
                <a:gd name="connsiteY45" fmla="*/ 5562522 h 6858000"/>
                <a:gd name="connsiteX46" fmla="*/ 995131 w 1339053"/>
                <a:gd name="connsiteY46" fmla="*/ 5398075 h 6858000"/>
                <a:gd name="connsiteX47" fmla="*/ 997379 w 1339053"/>
                <a:gd name="connsiteY47" fmla="*/ 5283928 h 6858000"/>
                <a:gd name="connsiteX48" fmla="*/ 979617 w 1339053"/>
                <a:gd name="connsiteY48" fmla="*/ 5157396 h 6858000"/>
                <a:gd name="connsiteX49" fmla="*/ 976441 w 1339053"/>
                <a:gd name="connsiteY49" fmla="*/ 5139485 h 6858000"/>
                <a:gd name="connsiteX50" fmla="*/ 953793 w 1339053"/>
                <a:gd name="connsiteY50" fmla="*/ 5091862 h 6858000"/>
                <a:gd name="connsiteX51" fmla="*/ 853056 w 1339053"/>
                <a:gd name="connsiteY51" fmla="*/ 5001787 h 6858000"/>
                <a:gd name="connsiteX52" fmla="*/ 833979 w 1339053"/>
                <a:gd name="connsiteY52" fmla="*/ 4978966 h 6858000"/>
                <a:gd name="connsiteX53" fmla="*/ 796995 w 1339053"/>
                <a:gd name="connsiteY53" fmla="*/ 4813768 h 6858000"/>
                <a:gd name="connsiteX54" fmla="*/ 820590 w 1339053"/>
                <a:gd name="connsiteY54" fmla="*/ 4764057 h 6858000"/>
                <a:gd name="connsiteX55" fmla="*/ 864688 w 1339053"/>
                <a:gd name="connsiteY55" fmla="*/ 4714752 h 6858000"/>
                <a:gd name="connsiteX56" fmla="*/ 910485 w 1339053"/>
                <a:gd name="connsiteY56" fmla="*/ 4590911 h 6858000"/>
                <a:gd name="connsiteX57" fmla="*/ 911445 w 1339053"/>
                <a:gd name="connsiteY57" fmla="*/ 4539571 h 6858000"/>
                <a:gd name="connsiteX58" fmla="*/ 900285 w 1339053"/>
                <a:gd name="connsiteY58" fmla="*/ 4445837 h 6858000"/>
                <a:gd name="connsiteX59" fmla="*/ 863237 w 1339053"/>
                <a:gd name="connsiteY59" fmla="*/ 4364703 h 6858000"/>
                <a:gd name="connsiteX60" fmla="*/ 798070 w 1339053"/>
                <a:gd name="connsiteY60" fmla="*/ 4243284 h 6858000"/>
                <a:gd name="connsiteX61" fmla="*/ 817097 w 1339053"/>
                <a:gd name="connsiteY61" fmla="*/ 4054750 h 6858000"/>
                <a:gd name="connsiteX62" fmla="*/ 826251 w 1339053"/>
                <a:gd name="connsiteY62" fmla="*/ 3982801 h 6858000"/>
                <a:gd name="connsiteX63" fmla="*/ 836848 w 1339053"/>
                <a:gd name="connsiteY63" fmla="*/ 3784939 h 6858000"/>
                <a:gd name="connsiteX64" fmla="*/ 841285 w 1339053"/>
                <a:gd name="connsiteY64" fmla="*/ 3766755 h 6858000"/>
                <a:gd name="connsiteX65" fmla="*/ 841284 w 1339053"/>
                <a:gd name="connsiteY65" fmla="*/ 3766755 h 6858000"/>
                <a:gd name="connsiteX66" fmla="*/ 852925 w 1339053"/>
                <a:gd name="connsiteY66" fmla="*/ 3719034 h 6858000"/>
                <a:gd name="connsiteX67" fmla="*/ 857932 w 1339053"/>
                <a:gd name="connsiteY67" fmla="*/ 3696880 h 6858000"/>
                <a:gd name="connsiteX68" fmla="*/ 853534 w 1339053"/>
                <a:gd name="connsiteY68" fmla="*/ 3507036 h 6858000"/>
                <a:gd name="connsiteX69" fmla="*/ 850226 w 1339053"/>
                <a:gd name="connsiteY69" fmla="*/ 3485839 h 6858000"/>
                <a:gd name="connsiteX70" fmla="*/ 0 w 1339053"/>
                <a:gd name="connsiteY70" fmla="*/ 0 h 6858000"/>
                <a:gd name="connsiteX71" fmla="*/ 455609 w 1339053"/>
                <a:gd name="connsiteY71" fmla="*/ 0 h 6858000"/>
                <a:gd name="connsiteX72" fmla="*/ 459171 w 1339053"/>
                <a:gd name="connsiteY72" fmla="*/ 72395 h 6858000"/>
                <a:gd name="connsiteX73" fmla="*/ 460041 w 1339053"/>
                <a:gd name="connsiteY73" fmla="*/ 131917 h 6858000"/>
                <a:gd name="connsiteX74" fmla="*/ 504421 w 1339053"/>
                <a:gd name="connsiteY74" fmla="*/ 389691 h 6858000"/>
                <a:gd name="connsiteX75" fmla="*/ 582097 w 1339053"/>
                <a:gd name="connsiteY75" fmla="*/ 634609 h 6858000"/>
                <a:gd name="connsiteX76" fmla="*/ 702468 w 1339053"/>
                <a:gd name="connsiteY76" fmla="*/ 834019 h 6858000"/>
                <a:gd name="connsiteX77" fmla="*/ 729203 w 1339053"/>
                <a:gd name="connsiteY77" fmla="*/ 887701 h 6858000"/>
                <a:gd name="connsiteX78" fmla="*/ 743787 w 1339053"/>
                <a:gd name="connsiteY78" fmla="*/ 1016355 h 6858000"/>
                <a:gd name="connsiteX79" fmla="*/ 750083 w 1339053"/>
                <a:gd name="connsiteY79" fmla="*/ 1128060 h 6858000"/>
                <a:gd name="connsiteX80" fmla="*/ 768866 w 1339053"/>
                <a:gd name="connsiteY80" fmla="*/ 1213431 h 6858000"/>
                <a:gd name="connsiteX81" fmla="*/ 787802 w 1339053"/>
                <a:gd name="connsiteY81" fmla="*/ 1286432 h 6858000"/>
                <a:gd name="connsiteX82" fmla="*/ 842837 w 1339053"/>
                <a:gd name="connsiteY82" fmla="*/ 1455511 h 6858000"/>
                <a:gd name="connsiteX83" fmla="*/ 877988 w 1339053"/>
                <a:gd name="connsiteY83" fmla="*/ 1634814 h 6858000"/>
                <a:gd name="connsiteX84" fmla="*/ 941063 w 1339053"/>
                <a:gd name="connsiteY84" fmla="*/ 1789731 h 6858000"/>
                <a:gd name="connsiteX85" fmla="*/ 980124 w 1339053"/>
                <a:gd name="connsiteY85" fmla="*/ 1857657 h 6858000"/>
                <a:gd name="connsiteX86" fmla="*/ 984484 w 1339053"/>
                <a:gd name="connsiteY86" fmla="*/ 1976384 h 6858000"/>
                <a:gd name="connsiteX87" fmla="*/ 1007189 w 1339053"/>
                <a:gd name="connsiteY87" fmla="*/ 2110650 h 6858000"/>
                <a:gd name="connsiteX88" fmla="*/ 1039893 w 1339053"/>
                <a:gd name="connsiteY88" fmla="*/ 2211041 h 6858000"/>
                <a:gd name="connsiteX89" fmla="*/ 1059162 w 1339053"/>
                <a:gd name="connsiteY89" fmla="*/ 2286682 h 6858000"/>
                <a:gd name="connsiteX90" fmla="*/ 1070522 w 1339053"/>
                <a:gd name="connsiteY90" fmla="*/ 2388667 h 6858000"/>
                <a:gd name="connsiteX91" fmla="*/ 1093939 w 1339053"/>
                <a:gd name="connsiteY91" fmla="*/ 2494653 h 6858000"/>
                <a:gd name="connsiteX92" fmla="*/ 1112007 w 1339053"/>
                <a:gd name="connsiteY92" fmla="*/ 2548197 h 6858000"/>
                <a:gd name="connsiteX93" fmla="*/ 1138346 w 1339053"/>
                <a:gd name="connsiteY93" fmla="*/ 2649163 h 6858000"/>
                <a:gd name="connsiteX94" fmla="*/ 1160337 w 1339053"/>
                <a:gd name="connsiteY94" fmla="*/ 2751608 h 6858000"/>
                <a:gd name="connsiteX95" fmla="*/ 1165737 w 1339053"/>
                <a:gd name="connsiteY95" fmla="*/ 2933012 h 6858000"/>
                <a:gd name="connsiteX96" fmla="*/ 1202029 w 1339053"/>
                <a:gd name="connsiteY96" fmla="*/ 3107873 h 6858000"/>
                <a:gd name="connsiteX97" fmla="*/ 1225692 w 1339053"/>
                <a:gd name="connsiteY97" fmla="*/ 3244974 h 6858000"/>
                <a:gd name="connsiteX98" fmla="*/ 1243916 w 1339053"/>
                <a:gd name="connsiteY98" fmla="*/ 3326221 h 6858000"/>
                <a:gd name="connsiteX99" fmla="*/ 1293067 w 1339053"/>
                <a:gd name="connsiteY99" fmla="*/ 3480219 h 6858000"/>
                <a:gd name="connsiteX100" fmla="*/ 1308071 w 1339053"/>
                <a:gd name="connsiteY100" fmla="*/ 3585182 h 6858000"/>
                <a:gd name="connsiteX101" fmla="*/ 1295962 w 1339053"/>
                <a:gd name="connsiteY101" fmla="*/ 3584708 h 6858000"/>
                <a:gd name="connsiteX102" fmla="*/ 1118893 w 1339053"/>
                <a:gd name="connsiteY102" fmla="*/ 3568330 h 6858000"/>
                <a:gd name="connsiteX103" fmla="*/ 1094179 w 1339053"/>
                <a:gd name="connsiteY103" fmla="*/ 3567566 h 6858000"/>
                <a:gd name="connsiteX104" fmla="*/ 922719 w 1339053"/>
                <a:gd name="connsiteY104" fmla="*/ 3516472 h 6858000"/>
                <a:gd name="connsiteX105" fmla="*/ 877028 w 1339053"/>
                <a:gd name="connsiteY105" fmla="*/ 3490955 h 6858000"/>
                <a:gd name="connsiteX106" fmla="*/ 850533 w 1339053"/>
                <a:gd name="connsiteY106" fmla="*/ 3481837 h 6858000"/>
                <a:gd name="connsiteX107" fmla="*/ 852113 w 1339053"/>
                <a:gd name="connsiteY107" fmla="*/ 3461170 h 6858000"/>
                <a:gd name="connsiteX108" fmla="*/ 831383 w 1339053"/>
                <a:gd name="connsiteY108" fmla="*/ 3399179 h 6858000"/>
                <a:gd name="connsiteX109" fmla="*/ 743141 w 1339053"/>
                <a:gd name="connsiteY109" fmla="*/ 3320580 h 6858000"/>
                <a:gd name="connsiteX110" fmla="*/ 713221 w 1339053"/>
                <a:gd name="connsiteY110" fmla="*/ 3251241 h 6858000"/>
                <a:gd name="connsiteX111" fmla="*/ 697098 w 1339053"/>
                <a:gd name="connsiteY111" fmla="*/ 3202528 h 6858000"/>
                <a:gd name="connsiteX112" fmla="*/ 664820 w 1339053"/>
                <a:gd name="connsiteY112" fmla="*/ 3154190 h 6858000"/>
                <a:gd name="connsiteX113" fmla="*/ 572501 w 1339053"/>
                <a:gd name="connsiteY113" fmla="*/ 3087312 h 6858000"/>
                <a:gd name="connsiteX114" fmla="*/ 497703 w 1339053"/>
                <a:gd name="connsiteY114" fmla="*/ 3005243 h 6858000"/>
                <a:gd name="connsiteX115" fmla="*/ 476984 w 1339053"/>
                <a:gd name="connsiteY115" fmla="*/ 2892751 h 6858000"/>
                <a:gd name="connsiteX116" fmla="*/ 468947 w 1339053"/>
                <a:gd name="connsiteY116" fmla="*/ 2824527 h 6858000"/>
                <a:gd name="connsiteX117" fmla="*/ 569138 w 1339053"/>
                <a:gd name="connsiteY117" fmla="*/ 2595026 h 6858000"/>
                <a:gd name="connsiteX118" fmla="*/ 645397 w 1339053"/>
                <a:gd name="connsiteY118" fmla="*/ 2440808 h 6858000"/>
                <a:gd name="connsiteX119" fmla="*/ 651820 w 1339053"/>
                <a:gd name="connsiteY119" fmla="*/ 2384384 h 6858000"/>
                <a:gd name="connsiteX120" fmla="*/ 612994 w 1339053"/>
                <a:gd name="connsiteY120" fmla="*/ 2207332 h 6858000"/>
                <a:gd name="connsiteX121" fmla="*/ 620894 w 1339053"/>
                <a:gd name="connsiteY121" fmla="*/ 2046679 h 6858000"/>
                <a:gd name="connsiteX122" fmla="*/ 644614 w 1339053"/>
                <a:gd name="connsiteY122" fmla="*/ 1931265 h 6858000"/>
                <a:gd name="connsiteX123" fmla="*/ 665994 w 1339053"/>
                <a:gd name="connsiteY123" fmla="*/ 1832337 h 6858000"/>
                <a:gd name="connsiteX124" fmla="*/ 678276 w 1339053"/>
                <a:gd name="connsiteY124" fmla="*/ 1709437 h 6858000"/>
                <a:gd name="connsiteX125" fmla="*/ 672955 w 1339053"/>
                <a:gd name="connsiteY125" fmla="*/ 1636123 h 6858000"/>
                <a:gd name="connsiteX126" fmla="*/ 668480 w 1339053"/>
                <a:gd name="connsiteY126" fmla="*/ 1520749 h 6858000"/>
                <a:gd name="connsiteX127" fmla="*/ 653920 w 1339053"/>
                <a:gd name="connsiteY127" fmla="*/ 1399437 h 6858000"/>
                <a:gd name="connsiteX128" fmla="*/ 612686 w 1339053"/>
                <a:gd name="connsiteY128" fmla="*/ 1296979 h 6858000"/>
                <a:gd name="connsiteX129" fmla="*/ 570220 w 1339053"/>
                <a:gd name="connsiteY129" fmla="*/ 1235618 h 6858000"/>
                <a:gd name="connsiteX130" fmla="*/ 529736 w 1339053"/>
                <a:gd name="connsiteY130" fmla="*/ 1081752 h 6858000"/>
                <a:gd name="connsiteX131" fmla="*/ 414305 w 1339053"/>
                <a:gd name="connsiteY131" fmla="*/ 918292 h 6858000"/>
                <a:gd name="connsiteX132" fmla="*/ 373924 w 1339053"/>
                <a:gd name="connsiteY132" fmla="*/ 825689 h 6858000"/>
                <a:gd name="connsiteX133" fmla="*/ 368949 w 1339053"/>
                <a:gd name="connsiteY133" fmla="*/ 778726 h 6858000"/>
                <a:gd name="connsiteX134" fmla="*/ 347020 w 1339053"/>
                <a:gd name="connsiteY134" fmla="*/ 694643 h 6858000"/>
                <a:gd name="connsiteX135" fmla="*/ 327478 w 1339053"/>
                <a:gd name="connsiteY135" fmla="*/ 642898 h 6858000"/>
                <a:gd name="connsiteX136" fmla="*/ 243468 w 1339053"/>
                <a:gd name="connsiteY136" fmla="*/ 491960 h 6858000"/>
                <a:gd name="connsiteX137" fmla="*/ 218930 w 1339053"/>
                <a:gd name="connsiteY137" fmla="*/ 446010 h 6858000"/>
                <a:gd name="connsiteX138" fmla="*/ 180614 w 1339053"/>
                <a:gd name="connsiteY138" fmla="*/ 354892 h 6858000"/>
                <a:gd name="connsiteX139" fmla="*/ 171988 w 1339053"/>
                <a:gd name="connsiteY139" fmla="*/ 317521 h 6858000"/>
                <a:gd name="connsiteX140" fmla="*/ 139875 w 1339053"/>
                <a:gd name="connsiteY140" fmla="*/ 246378 h 6858000"/>
                <a:gd name="connsiteX141" fmla="*/ 51499 w 1339053"/>
                <a:gd name="connsiteY141" fmla="*/ 73211 h 6858000"/>
                <a:gd name="connsiteX142" fmla="*/ 19690 w 1339053"/>
                <a:gd name="connsiteY142" fmla="*/ 3662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1339053" h="6858000">
                  <a:moveTo>
                    <a:pt x="850532" y="3481838"/>
                  </a:moveTo>
                  <a:lnTo>
                    <a:pt x="877027" y="3490955"/>
                  </a:lnTo>
                  <a:cubicBezTo>
                    <a:pt x="892941" y="3497986"/>
                    <a:pt x="908176" y="3506416"/>
                    <a:pt x="922718" y="3516472"/>
                  </a:cubicBezTo>
                  <a:cubicBezTo>
                    <a:pt x="967062" y="3547282"/>
                    <a:pt x="1027547" y="3564030"/>
                    <a:pt x="1094179" y="3567567"/>
                  </a:cubicBezTo>
                  <a:cubicBezTo>
                    <a:pt x="1102515" y="3567965"/>
                    <a:pt x="1113434" y="3565936"/>
                    <a:pt x="1118891" y="3568331"/>
                  </a:cubicBezTo>
                  <a:cubicBezTo>
                    <a:pt x="1180628" y="3594888"/>
                    <a:pt x="1237753" y="3586304"/>
                    <a:pt x="1295961" y="3584709"/>
                  </a:cubicBezTo>
                  <a:lnTo>
                    <a:pt x="1308070" y="3585183"/>
                  </a:lnTo>
                  <a:lnTo>
                    <a:pt x="1325263" y="3705453"/>
                  </a:lnTo>
                  <a:cubicBezTo>
                    <a:pt x="1328254" y="3727679"/>
                    <a:pt x="1331526" y="3749922"/>
                    <a:pt x="1334107" y="3772268"/>
                  </a:cubicBezTo>
                  <a:lnTo>
                    <a:pt x="1338203" y="3831076"/>
                  </a:lnTo>
                  <a:lnTo>
                    <a:pt x="1338805" y="3839709"/>
                  </a:lnTo>
                  <a:cubicBezTo>
                    <a:pt x="1339996" y="3932341"/>
                    <a:pt x="1336568" y="4025809"/>
                    <a:pt x="1335635" y="4118635"/>
                  </a:cubicBezTo>
                  <a:cubicBezTo>
                    <a:pt x="1335202" y="4148976"/>
                    <a:pt x="1338805" y="4178868"/>
                    <a:pt x="1337171" y="4209403"/>
                  </a:cubicBezTo>
                  <a:cubicBezTo>
                    <a:pt x="1335445" y="4242449"/>
                    <a:pt x="1327565" y="4276129"/>
                    <a:pt x="1325840" y="4309174"/>
                  </a:cubicBezTo>
                  <a:cubicBezTo>
                    <a:pt x="1322853" y="4364122"/>
                    <a:pt x="1323899" y="4418621"/>
                    <a:pt x="1321122" y="4473630"/>
                  </a:cubicBezTo>
                  <a:cubicBezTo>
                    <a:pt x="1315632" y="4579723"/>
                    <a:pt x="1309019" y="4685750"/>
                    <a:pt x="1302196" y="4791709"/>
                  </a:cubicBezTo>
                  <a:cubicBezTo>
                    <a:pt x="1300696" y="4814383"/>
                    <a:pt x="1294244" y="4837504"/>
                    <a:pt x="1293239" y="4860048"/>
                  </a:cubicBezTo>
                  <a:cubicBezTo>
                    <a:pt x="1290785" y="4919957"/>
                    <a:pt x="1289660" y="4979994"/>
                    <a:pt x="1288829" y="5039837"/>
                  </a:cubicBezTo>
                  <a:cubicBezTo>
                    <a:pt x="1288401" y="5076103"/>
                    <a:pt x="1290512" y="5112310"/>
                    <a:pt x="1289584" y="5148703"/>
                  </a:cubicBezTo>
                  <a:cubicBezTo>
                    <a:pt x="1288845" y="5177820"/>
                    <a:pt x="1286193" y="5207193"/>
                    <a:pt x="1282205" y="5236435"/>
                  </a:cubicBezTo>
                  <a:cubicBezTo>
                    <a:pt x="1278784" y="5261619"/>
                    <a:pt x="1270649" y="5286477"/>
                    <a:pt x="1268145" y="5311662"/>
                  </a:cubicBezTo>
                  <a:cubicBezTo>
                    <a:pt x="1261308" y="5379812"/>
                    <a:pt x="1256387" y="5447703"/>
                    <a:pt x="1250547" y="5515595"/>
                  </a:cubicBezTo>
                  <a:cubicBezTo>
                    <a:pt x="1248113" y="5542776"/>
                    <a:pt x="1244054" y="5570023"/>
                    <a:pt x="1243323" y="5596885"/>
                  </a:cubicBezTo>
                  <a:cubicBezTo>
                    <a:pt x="1241082" y="5668709"/>
                    <a:pt x="1241668" y="5740276"/>
                    <a:pt x="1238303" y="5812036"/>
                  </a:cubicBezTo>
                  <a:cubicBezTo>
                    <a:pt x="1235508" y="5871554"/>
                    <a:pt x="1228259" y="5931392"/>
                    <a:pt x="1223551" y="5991171"/>
                  </a:cubicBezTo>
                  <a:cubicBezTo>
                    <a:pt x="1221675" y="6016549"/>
                    <a:pt x="1222415" y="6041609"/>
                    <a:pt x="1219699" y="6066726"/>
                  </a:cubicBezTo>
                  <a:cubicBezTo>
                    <a:pt x="1213776" y="6123024"/>
                    <a:pt x="1205938" y="6179576"/>
                    <a:pt x="1199935" y="6236130"/>
                  </a:cubicBezTo>
                  <a:cubicBezTo>
                    <a:pt x="1196614" y="6268403"/>
                    <a:pt x="1198425" y="6301127"/>
                    <a:pt x="1192857" y="6333267"/>
                  </a:cubicBezTo>
                  <a:cubicBezTo>
                    <a:pt x="1179603" y="6409590"/>
                    <a:pt x="1163470" y="6485591"/>
                    <a:pt x="1148174" y="6561849"/>
                  </a:cubicBezTo>
                  <a:cubicBezTo>
                    <a:pt x="1132370" y="6640486"/>
                    <a:pt x="1117066" y="6719000"/>
                    <a:pt x="1100424" y="6797385"/>
                  </a:cubicBezTo>
                  <a:lnTo>
                    <a:pt x="1085621" y="6858000"/>
                  </a:lnTo>
                  <a:lnTo>
                    <a:pt x="932341" y="6858000"/>
                  </a:lnTo>
                  <a:lnTo>
                    <a:pt x="944496" y="6829656"/>
                  </a:lnTo>
                  <a:cubicBezTo>
                    <a:pt x="964836" y="6776399"/>
                    <a:pt x="953622" y="6744439"/>
                    <a:pt x="913239" y="6720119"/>
                  </a:cubicBezTo>
                  <a:cubicBezTo>
                    <a:pt x="890880" y="6706443"/>
                    <a:pt x="866986" y="6690318"/>
                    <a:pt x="870682" y="6655346"/>
                  </a:cubicBezTo>
                  <a:cubicBezTo>
                    <a:pt x="876846" y="6598274"/>
                    <a:pt x="889503" y="6540954"/>
                    <a:pt x="846442" y="6498594"/>
                  </a:cubicBezTo>
                  <a:cubicBezTo>
                    <a:pt x="862273" y="6487399"/>
                    <a:pt x="871751" y="6480449"/>
                    <a:pt x="881150" y="6473756"/>
                  </a:cubicBezTo>
                  <a:cubicBezTo>
                    <a:pt x="907245" y="6455292"/>
                    <a:pt x="930705" y="6407516"/>
                    <a:pt x="922470" y="6377035"/>
                  </a:cubicBezTo>
                  <a:cubicBezTo>
                    <a:pt x="910652" y="6332192"/>
                    <a:pt x="925705" y="6299028"/>
                    <a:pt x="955039" y="6268585"/>
                  </a:cubicBezTo>
                  <a:cubicBezTo>
                    <a:pt x="1003777" y="6217606"/>
                    <a:pt x="1017630" y="6148240"/>
                    <a:pt x="1024350" y="6083443"/>
                  </a:cubicBezTo>
                  <a:cubicBezTo>
                    <a:pt x="1029590" y="6034553"/>
                    <a:pt x="1028255" y="5980246"/>
                    <a:pt x="999696" y="5938416"/>
                  </a:cubicBezTo>
                  <a:cubicBezTo>
                    <a:pt x="990505" y="5925141"/>
                    <a:pt x="991039" y="5901884"/>
                    <a:pt x="988342" y="5882426"/>
                  </a:cubicBezTo>
                  <a:cubicBezTo>
                    <a:pt x="986229" y="5866254"/>
                    <a:pt x="984774" y="5849442"/>
                    <a:pt x="985444" y="5832438"/>
                  </a:cubicBezTo>
                  <a:cubicBezTo>
                    <a:pt x="986010" y="5814273"/>
                    <a:pt x="985042" y="5793656"/>
                    <a:pt x="992016" y="5777751"/>
                  </a:cubicBezTo>
                  <a:cubicBezTo>
                    <a:pt x="1012886" y="5729456"/>
                    <a:pt x="1014467" y="5686488"/>
                    <a:pt x="995028" y="5641832"/>
                  </a:cubicBezTo>
                  <a:cubicBezTo>
                    <a:pt x="984984" y="5618696"/>
                    <a:pt x="974301" y="5585771"/>
                    <a:pt x="981247" y="5562522"/>
                  </a:cubicBezTo>
                  <a:cubicBezTo>
                    <a:pt x="998041" y="5505913"/>
                    <a:pt x="997454" y="5454379"/>
                    <a:pt x="995131" y="5398075"/>
                  </a:cubicBezTo>
                  <a:cubicBezTo>
                    <a:pt x="993724" y="5361807"/>
                    <a:pt x="997229" y="5322258"/>
                    <a:pt x="997379" y="5283928"/>
                  </a:cubicBezTo>
                  <a:cubicBezTo>
                    <a:pt x="997473" y="5239095"/>
                    <a:pt x="1006631" y="5193105"/>
                    <a:pt x="979617" y="5157396"/>
                  </a:cubicBezTo>
                  <a:cubicBezTo>
                    <a:pt x="976728" y="5153402"/>
                    <a:pt x="978724" y="5144705"/>
                    <a:pt x="976441" y="5139485"/>
                  </a:cubicBezTo>
                  <a:cubicBezTo>
                    <a:pt x="969619" y="5122991"/>
                    <a:pt x="964828" y="5102888"/>
                    <a:pt x="953793" y="5091862"/>
                  </a:cubicBezTo>
                  <a:cubicBezTo>
                    <a:pt x="921506" y="5059884"/>
                    <a:pt x="886609" y="5031900"/>
                    <a:pt x="853056" y="5001787"/>
                  </a:cubicBezTo>
                  <a:cubicBezTo>
                    <a:pt x="845882" y="4995337"/>
                    <a:pt x="836325" y="4988437"/>
                    <a:pt x="833979" y="4978966"/>
                  </a:cubicBezTo>
                  <a:cubicBezTo>
                    <a:pt x="820602" y="4924328"/>
                    <a:pt x="808509" y="4869239"/>
                    <a:pt x="796995" y="4813768"/>
                  </a:cubicBezTo>
                  <a:cubicBezTo>
                    <a:pt x="792418" y="4791474"/>
                    <a:pt x="803209" y="4777314"/>
                    <a:pt x="820590" y="4764057"/>
                  </a:cubicBezTo>
                  <a:cubicBezTo>
                    <a:pt x="837188" y="4751123"/>
                    <a:pt x="855398" y="4734452"/>
                    <a:pt x="864688" y="4714752"/>
                  </a:cubicBezTo>
                  <a:cubicBezTo>
                    <a:pt x="883062" y="4675275"/>
                    <a:pt x="897521" y="4632902"/>
                    <a:pt x="910485" y="4590911"/>
                  </a:cubicBezTo>
                  <a:cubicBezTo>
                    <a:pt x="915338" y="4575199"/>
                    <a:pt x="912978" y="4556131"/>
                    <a:pt x="911445" y="4539571"/>
                  </a:cubicBezTo>
                  <a:cubicBezTo>
                    <a:pt x="908527" y="4508200"/>
                    <a:pt x="900999" y="4477659"/>
                    <a:pt x="900285" y="4445837"/>
                  </a:cubicBezTo>
                  <a:cubicBezTo>
                    <a:pt x="899539" y="4408923"/>
                    <a:pt x="887958" y="4383340"/>
                    <a:pt x="863237" y="4364703"/>
                  </a:cubicBezTo>
                  <a:cubicBezTo>
                    <a:pt x="826431" y="4336971"/>
                    <a:pt x="808536" y="4292507"/>
                    <a:pt x="798070" y="4243284"/>
                  </a:cubicBezTo>
                  <a:cubicBezTo>
                    <a:pt x="784617" y="4180721"/>
                    <a:pt x="805728" y="4117545"/>
                    <a:pt x="817097" y="4054750"/>
                  </a:cubicBezTo>
                  <a:cubicBezTo>
                    <a:pt x="821537" y="4030724"/>
                    <a:pt x="826632" y="4006057"/>
                    <a:pt x="826251" y="3982801"/>
                  </a:cubicBezTo>
                  <a:cubicBezTo>
                    <a:pt x="825347" y="3916709"/>
                    <a:pt x="825150" y="3850833"/>
                    <a:pt x="836848" y="3784939"/>
                  </a:cubicBezTo>
                  <a:lnTo>
                    <a:pt x="841285" y="3766755"/>
                  </a:lnTo>
                  <a:lnTo>
                    <a:pt x="841284" y="3766755"/>
                  </a:lnTo>
                  <a:lnTo>
                    <a:pt x="852925" y="3719034"/>
                  </a:lnTo>
                  <a:cubicBezTo>
                    <a:pt x="855152" y="3711822"/>
                    <a:pt x="856753" y="3704413"/>
                    <a:pt x="857932" y="3696880"/>
                  </a:cubicBezTo>
                  <a:cubicBezTo>
                    <a:pt x="868683" y="3631632"/>
                    <a:pt x="885300" y="3565939"/>
                    <a:pt x="853534" y="3507036"/>
                  </a:cubicBezTo>
                  <a:cubicBezTo>
                    <a:pt x="850623" y="3501622"/>
                    <a:pt x="849992" y="3494020"/>
                    <a:pt x="850226" y="3485839"/>
                  </a:cubicBezTo>
                  <a:close/>
                  <a:moveTo>
                    <a:pt x="0" y="0"/>
                  </a:moveTo>
                  <a:lnTo>
                    <a:pt x="455609" y="0"/>
                  </a:lnTo>
                  <a:lnTo>
                    <a:pt x="459171" y="72395"/>
                  </a:lnTo>
                  <a:cubicBezTo>
                    <a:pt x="459671" y="92301"/>
                    <a:pt x="456894" y="113171"/>
                    <a:pt x="460041" y="131917"/>
                  </a:cubicBezTo>
                  <a:cubicBezTo>
                    <a:pt x="474213" y="218122"/>
                    <a:pt x="492031" y="302910"/>
                    <a:pt x="504421" y="389691"/>
                  </a:cubicBezTo>
                  <a:cubicBezTo>
                    <a:pt x="517349" y="479177"/>
                    <a:pt x="539516" y="562489"/>
                    <a:pt x="582097" y="634609"/>
                  </a:cubicBezTo>
                  <a:cubicBezTo>
                    <a:pt x="621686" y="701573"/>
                    <a:pt x="662589" y="767248"/>
                    <a:pt x="702468" y="834019"/>
                  </a:cubicBezTo>
                  <a:cubicBezTo>
                    <a:pt x="712587" y="850968"/>
                    <a:pt x="725536" y="867665"/>
                    <a:pt x="729203" y="887701"/>
                  </a:cubicBezTo>
                  <a:cubicBezTo>
                    <a:pt x="736973" y="929321"/>
                    <a:pt x="740155" y="973193"/>
                    <a:pt x="743787" y="1016355"/>
                  </a:cubicBezTo>
                  <a:cubicBezTo>
                    <a:pt x="746786" y="1053398"/>
                    <a:pt x="745800" y="1091467"/>
                    <a:pt x="750083" y="1128060"/>
                  </a:cubicBezTo>
                  <a:cubicBezTo>
                    <a:pt x="753428" y="1157309"/>
                    <a:pt x="762038" y="1185083"/>
                    <a:pt x="768866" y="1213431"/>
                  </a:cubicBezTo>
                  <a:cubicBezTo>
                    <a:pt x="774767" y="1238107"/>
                    <a:pt x="778357" y="1264327"/>
                    <a:pt x="787802" y="1286432"/>
                  </a:cubicBezTo>
                  <a:cubicBezTo>
                    <a:pt x="810582" y="1340304"/>
                    <a:pt x="832653" y="1394242"/>
                    <a:pt x="842837" y="1455511"/>
                  </a:cubicBezTo>
                  <a:cubicBezTo>
                    <a:pt x="853049" y="1515944"/>
                    <a:pt x="867276" y="1574511"/>
                    <a:pt x="877988" y="1634814"/>
                  </a:cubicBezTo>
                  <a:cubicBezTo>
                    <a:pt x="888390" y="1693895"/>
                    <a:pt x="902813" y="1748857"/>
                    <a:pt x="941063" y="1789731"/>
                  </a:cubicBezTo>
                  <a:cubicBezTo>
                    <a:pt x="957906" y="1807908"/>
                    <a:pt x="975122" y="1831564"/>
                    <a:pt x="980124" y="1857657"/>
                  </a:cubicBezTo>
                  <a:cubicBezTo>
                    <a:pt x="987207" y="1894833"/>
                    <a:pt x="980788" y="1937150"/>
                    <a:pt x="984484" y="1976384"/>
                  </a:cubicBezTo>
                  <a:cubicBezTo>
                    <a:pt x="988781" y="2022576"/>
                    <a:pt x="988793" y="2074493"/>
                    <a:pt x="1007189" y="2110650"/>
                  </a:cubicBezTo>
                  <a:cubicBezTo>
                    <a:pt x="1023612" y="2142809"/>
                    <a:pt x="1034723" y="2173610"/>
                    <a:pt x="1039893" y="2211041"/>
                  </a:cubicBezTo>
                  <a:cubicBezTo>
                    <a:pt x="1043484" y="2237261"/>
                    <a:pt x="1057690" y="2260269"/>
                    <a:pt x="1059162" y="2286682"/>
                  </a:cubicBezTo>
                  <a:cubicBezTo>
                    <a:pt x="1061252" y="2321469"/>
                    <a:pt x="1060754" y="2355740"/>
                    <a:pt x="1070522" y="2388667"/>
                  </a:cubicBezTo>
                  <a:cubicBezTo>
                    <a:pt x="1080600" y="2422815"/>
                    <a:pt x="1085513" y="2459602"/>
                    <a:pt x="1093939" y="2494653"/>
                  </a:cubicBezTo>
                  <a:cubicBezTo>
                    <a:pt x="1098500" y="2513273"/>
                    <a:pt x="1106866" y="2529964"/>
                    <a:pt x="1112007" y="2548197"/>
                  </a:cubicBezTo>
                  <a:cubicBezTo>
                    <a:pt x="1121409" y="2581573"/>
                    <a:pt x="1130232" y="2615336"/>
                    <a:pt x="1138346" y="2649163"/>
                  </a:cubicBezTo>
                  <a:cubicBezTo>
                    <a:pt x="1146465" y="2682988"/>
                    <a:pt x="1157699" y="2716368"/>
                    <a:pt x="1160337" y="2751608"/>
                  </a:cubicBezTo>
                  <a:cubicBezTo>
                    <a:pt x="1164714" y="2811646"/>
                    <a:pt x="1159211" y="2873999"/>
                    <a:pt x="1165737" y="2933012"/>
                  </a:cubicBezTo>
                  <a:cubicBezTo>
                    <a:pt x="1172445" y="2992925"/>
                    <a:pt x="1185964" y="3051556"/>
                    <a:pt x="1202029" y="3107873"/>
                  </a:cubicBezTo>
                  <a:cubicBezTo>
                    <a:pt x="1214635" y="3152396"/>
                    <a:pt x="1227749" y="3194534"/>
                    <a:pt x="1225692" y="3244974"/>
                  </a:cubicBezTo>
                  <a:cubicBezTo>
                    <a:pt x="1224565" y="3273123"/>
                    <a:pt x="1231196" y="3305079"/>
                    <a:pt x="1243916" y="3326221"/>
                  </a:cubicBezTo>
                  <a:cubicBezTo>
                    <a:pt x="1271701" y="3372044"/>
                    <a:pt x="1285247" y="3423911"/>
                    <a:pt x="1293067" y="3480219"/>
                  </a:cubicBezTo>
                  <a:lnTo>
                    <a:pt x="1308071" y="3585182"/>
                  </a:lnTo>
                  <a:lnTo>
                    <a:pt x="1295962" y="3584708"/>
                  </a:lnTo>
                  <a:cubicBezTo>
                    <a:pt x="1237754" y="3586303"/>
                    <a:pt x="1180629" y="3594888"/>
                    <a:pt x="1118893" y="3568330"/>
                  </a:cubicBezTo>
                  <a:cubicBezTo>
                    <a:pt x="1113435" y="3565936"/>
                    <a:pt x="1102517" y="3567964"/>
                    <a:pt x="1094179" y="3567566"/>
                  </a:cubicBezTo>
                  <a:cubicBezTo>
                    <a:pt x="1027548" y="3564029"/>
                    <a:pt x="967064" y="3547281"/>
                    <a:pt x="922719" y="3516472"/>
                  </a:cubicBezTo>
                  <a:cubicBezTo>
                    <a:pt x="908178" y="3506414"/>
                    <a:pt x="892942" y="3497984"/>
                    <a:pt x="877028" y="3490955"/>
                  </a:cubicBezTo>
                  <a:lnTo>
                    <a:pt x="850533" y="3481837"/>
                  </a:lnTo>
                  <a:lnTo>
                    <a:pt x="852113" y="3461170"/>
                  </a:lnTo>
                  <a:cubicBezTo>
                    <a:pt x="854391" y="3434500"/>
                    <a:pt x="848474" y="3414331"/>
                    <a:pt x="831383" y="3399179"/>
                  </a:cubicBezTo>
                  <a:cubicBezTo>
                    <a:pt x="801767" y="3373388"/>
                    <a:pt x="773654" y="3344957"/>
                    <a:pt x="743141" y="3320580"/>
                  </a:cubicBezTo>
                  <a:cubicBezTo>
                    <a:pt x="722236" y="3303685"/>
                    <a:pt x="714543" y="3281842"/>
                    <a:pt x="713221" y="3251241"/>
                  </a:cubicBezTo>
                  <a:cubicBezTo>
                    <a:pt x="712555" y="3234106"/>
                    <a:pt x="704768" y="3217029"/>
                    <a:pt x="697098" y="3202528"/>
                  </a:cubicBezTo>
                  <a:cubicBezTo>
                    <a:pt x="687845" y="3184997"/>
                    <a:pt x="672212" y="3172554"/>
                    <a:pt x="664820" y="3154190"/>
                  </a:cubicBezTo>
                  <a:cubicBezTo>
                    <a:pt x="646169" y="3109209"/>
                    <a:pt x="616744" y="3087991"/>
                    <a:pt x="572501" y="3087312"/>
                  </a:cubicBezTo>
                  <a:cubicBezTo>
                    <a:pt x="533259" y="3086763"/>
                    <a:pt x="493731" y="3044085"/>
                    <a:pt x="497703" y="3005243"/>
                  </a:cubicBezTo>
                  <a:cubicBezTo>
                    <a:pt x="502030" y="2962279"/>
                    <a:pt x="490540" y="2928257"/>
                    <a:pt x="476984" y="2892751"/>
                  </a:cubicBezTo>
                  <a:cubicBezTo>
                    <a:pt x="469363" y="2872905"/>
                    <a:pt x="465404" y="2847135"/>
                    <a:pt x="468947" y="2824527"/>
                  </a:cubicBezTo>
                  <a:cubicBezTo>
                    <a:pt x="482188" y="2738605"/>
                    <a:pt x="520979" y="2665650"/>
                    <a:pt x="569138" y="2595026"/>
                  </a:cubicBezTo>
                  <a:cubicBezTo>
                    <a:pt x="600577" y="2548865"/>
                    <a:pt x="622260" y="2493483"/>
                    <a:pt x="645397" y="2440808"/>
                  </a:cubicBezTo>
                  <a:cubicBezTo>
                    <a:pt x="652529" y="2424387"/>
                    <a:pt x="655029" y="2401457"/>
                    <a:pt x="651820" y="2384384"/>
                  </a:cubicBezTo>
                  <a:cubicBezTo>
                    <a:pt x="640949" y="2324596"/>
                    <a:pt x="629163" y="2264805"/>
                    <a:pt x="612994" y="2207332"/>
                  </a:cubicBezTo>
                  <a:cubicBezTo>
                    <a:pt x="597678" y="2153787"/>
                    <a:pt x="601053" y="2099808"/>
                    <a:pt x="620894" y="2046679"/>
                  </a:cubicBezTo>
                  <a:cubicBezTo>
                    <a:pt x="635367" y="2007977"/>
                    <a:pt x="641110" y="1970814"/>
                    <a:pt x="644614" y="1931265"/>
                  </a:cubicBezTo>
                  <a:cubicBezTo>
                    <a:pt x="647465" y="1898285"/>
                    <a:pt x="653360" y="1862859"/>
                    <a:pt x="665994" y="1832337"/>
                  </a:cubicBezTo>
                  <a:cubicBezTo>
                    <a:pt x="683779" y="1789578"/>
                    <a:pt x="688928" y="1751381"/>
                    <a:pt x="678276" y="1709437"/>
                  </a:cubicBezTo>
                  <a:cubicBezTo>
                    <a:pt x="672576" y="1687079"/>
                    <a:pt x="673987" y="1660990"/>
                    <a:pt x="672955" y="1636123"/>
                  </a:cubicBezTo>
                  <a:cubicBezTo>
                    <a:pt x="671272" y="1597795"/>
                    <a:pt x="671867" y="1558758"/>
                    <a:pt x="668480" y="1520749"/>
                  </a:cubicBezTo>
                  <a:cubicBezTo>
                    <a:pt x="665050" y="1479903"/>
                    <a:pt x="655019" y="1440408"/>
                    <a:pt x="653920" y="1399437"/>
                  </a:cubicBezTo>
                  <a:cubicBezTo>
                    <a:pt x="652652" y="1355309"/>
                    <a:pt x="639893" y="1323154"/>
                    <a:pt x="612686" y="1296979"/>
                  </a:cubicBezTo>
                  <a:cubicBezTo>
                    <a:pt x="595576" y="1280408"/>
                    <a:pt x="578401" y="1259588"/>
                    <a:pt x="570220" y="1235618"/>
                  </a:cubicBezTo>
                  <a:cubicBezTo>
                    <a:pt x="553631" y="1186194"/>
                    <a:pt x="545669" y="1131821"/>
                    <a:pt x="529736" y="1081752"/>
                  </a:cubicBezTo>
                  <a:cubicBezTo>
                    <a:pt x="507466" y="1011390"/>
                    <a:pt x="481332" y="944631"/>
                    <a:pt x="414305" y="918292"/>
                  </a:cubicBezTo>
                  <a:cubicBezTo>
                    <a:pt x="377314" y="903769"/>
                    <a:pt x="368843" y="874065"/>
                    <a:pt x="373924" y="825689"/>
                  </a:cubicBezTo>
                  <a:cubicBezTo>
                    <a:pt x="375689" y="809590"/>
                    <a:pt x="376722" y="786203"/>
                    <a:pt x="368949" y="778726"/>
                  </a:cubicBezTo>
                  <a:cubicBezTo>
                    <a:pt x="345838" y="756354"/>
                    <a:pt x="349308" y="725824"/>
                    <a:pt x="347020" y="694643"/>
                  </a:cubicBezTo>
                  <a:cubicBezTo>
                    <a:pt x="345704" y="675894"/>
                    <a:pt x="339306" y="651346"/>
                    <a:pt x="327478" y="642898"/>
                  </a:cubicBezTo>
                  <a:cubicBezTo>
                    <a:pt x="279698" y="608395"/>
                    <a:pt x="263590" y="549247"/>
                    <a:pt x="243468" y="491960"/>
                  </a:cubicBezTo>
                  <a:cubicBezTo>
                    <a:pt x="237433" y="475142"/>
                    <a:pt x="230250" y="456843"/>
                    <a:pt x="218930" y="446010"/>
                  </a:cubicBezTo>
                  <a:cubicBezTo>
                    <a:pt x="194433" y="422927"/>
                    <a:pt x="180036" y="395344"/>
                    <a:pt x="180614" y="354892"/>
                  </a:cubicBezTo>
                  <a:cubicBezTo>
                    <a:pt x="180923" y="342010"/>
                    <a:pt x="176523" y="328798"/>
                    <a:pt x="171988" y="317521"/>
                  </a:cubicBezTo>
                  <a:cubicBezTo>
                    <a:pt x="162052" y="293291"/>
                    <a:pt x="148442" y="271315"/>
                    <a:pt x="139875" y="246378"/>
                  </a:cubicBezTo>
                  <a:cubicBezTo>
                    <a:pt x="117577" y="182780"/>
                    <a:pt x="95749" y="119890"/>
                    <a:pt x="51499" y="73211"/>
                  </a:cubicBezTo>
                  <a:cubicBezTo>
                    <a:pt x="40691" y="61834"/>
                    <a:pt x="29467" y="49763"/>
                    <a:pt x="19690" y="36621"/>
                  </a:cubicBezTo>
                  <a:close/>
                </a:path>
              </a:pathLst>
            </a:custGeom>
            <a:blipFill dpi="0" rotWithShape="1">
              <a:blip r:embed="rId4">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Tree>
    <p:extLst>
      <p:ext uri="{BB962C8B-B14F-4D97-AF65-F5344CB8AC3E}">
        <p14:creationId xmlns:p14="http://schemas.microsoft.com/office/powerpoint/2010/main" val="20254193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9" name="Rectangle 48">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Rectangle 56">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al 58">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57159AE-03DB-6436-4531-E024F54AC6D8}"/>
              </a:ext>
            </a:extLst>
          </p:cNvPr>
          <p:cNvSpPr>
            <a:spLocks noGrp="1"/>
          </p:cNvSpPr>
          <p:nvPr>
            <p:ph type="title"/>
          </p:nvPr>
        </p:nvSpPr>
        <p:spPr>
          <a:xfrm>
            <a:off x="826396" y="586855"/>
            <a:ext cx="4230100" cy="3387497"/>
          </a:xfrm>
        </p:spPr>
        <p:txBody>
          <a:bodyPr anchor="b">
            <a:normAutofit/>
          </a:bodyPr>
          <a:lstStyle/>
          <a:p>
            <a:pPr algn="r"/>
            <a:r>
              <a:rPr lang="en-GB" sz="4000">
                <a:solidFill>
                  <a:srgbClr val="FFFFFF"/>
                </a:solidFill>
              </a:rPr>
              <a:t>Challenge….</a:t>
            </a:r>
          </a:p>
        </p:txBody>
      </p:sp>
      <p:sp>
        <p:nvSpPr>
          <p:cNvPr id="3" name="Content Placeholder 2">
            <a:extLst>
              <a:ext uri="{FF2B5EF4-FFF2-40B4-BE49-F238E27FC236}">
                <a16:creationId xmlns:a16="http://schemas.microsoft.com/office/drawing/2014/main" id="{961C92DA-F2B9-2F00-63E3-C38DBA5B84B0}"/>
              </a:ext>
            </a:extLst>
          </p:cNvPr>
          <p:cNvSpPr>
            <a:spLocks noGrp="1"/>
          </p:cNvSpPr>
          <p:nvPr>
            <p:ph idx="1"/>
          </p:nvPr>
        </p:nvSpPr>
        <p:spPr>
          <a:xfrm>
            <a:off x="6503158" y="649480"/>
            <a:ext cx="4862447" cy="5546047"/>
          </a:xfrm>
        </p:spPr>
        <p:txBody>
          <a:bodyPr anchor="ctr">
            <a:normAutofit/>
          </a:bodyPr>
          <a:lstStyle/>
          <a:p>
            <a:r>
              <a:rPr lang="en-GB" sz="2000" b="1" dirty="0"/>
              <a:t>If we are committed to serving, following and living for Christ why do we think in terms of rotas – we don’t decide to go to aerobics every other week, or watch our favourite programme once a month, yet we decide we can’t commit to share, teach or spare time with the children and young people in our communities and churches more than once every few weeks to bring them to Christ and disciple them ensuring changed lives forever.  This is the most important thing we will ever do.  I think we need to be challenged and stirred up in our mindsets as to how we consider living for Jesus and obeying His calling.</a:t>
            </a:r>
          </a:p>
        </p:txBody>
      </p:sp>
    </p:spTree>
    <p:extLst>
      <p:ext uri="{BB962C8B-B14F-4D97-AF65-F5344CB8AC3E}">
        <p14:creationId xmlns:p14="http://schemas.microsoft.com/office/powerpoint/2010/main" val="30808564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C3D6EC93-F369-413E-AA67-5D41041610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F8C57033-487A-BBC3-8A17-F61B0F9395EB}"/>
              </a:ext>
            </a:extLst>
          </p:cNvPr>
          <p:cNvSpPr>
            <a:spLocks noGrp="1"/>
          </p:cNvSpPr>
          <p:nvPr>
            <p:ph idx="1"/>
          </p:nvPr>
        </p:nvSpPr>
        <p:spPr>
          <a:xfrm>
            <a:off x="838201" y="3146400"/>
            <a:ext cx="4394200" cy="2454300"/>
          </a:xfrm>
        </p:spPr>
        <p:txBody>
          <a:bodyPr>
            <a:normAutofit/>
          </a:bodyPr>
          <a:lstStyle/>
          <a:p>
            <a:r>
              <a:rPr lang="en-GB" sz="2400">
                <a:solidFill>
                  <a:schemeClr val="bg1">
                    <a:alpha val="80000"/>
                  </a:schemeClr>
                </a:solidFill>
              </a:rPr>
              <a:t>ANY QUESTIONS</a:t>
            </a:r>
          </a:p>
        </p:txBody>
      </p:sp>
      <p:pic>
        <p:nvPicPr>
          <p:cNvPr id="5" name="Picture 4" descr="Yellow question mark">
            <a:extLst>
              <a:ext uri="{FF2B5EF4-FFF2-40B4-BE49-F238E27FC236}">
                <a16:creationId xmlns:a16="http://schemas.microsoft.com/office/drawing/2014/main" id="{02BFA939-8784-A50E-92A1-29125B91DA1D}"/>
              </a:ext>
            </a:extLst>
          </p:cNvPr>
          <p:cNvPicPr>
            <a:picLocks noChangeAspect="1"/>
          </p:cNvPicPr>
          <p:nvPr/>
        </p:nvPicPr>
        <p:blipFill>
          <a:blip r:embed="rId3"/>
          <a:srcRect l="29530" r="14129"/>
          <a:stretch>
            <a:fillRect/>
          </a:stretch>
        </p:blipFill>
        <p:spPr>
          <a:xfrm>
            <a:off x="5752193" y="10"/>
            <a:ext cx="6439807" cy="6857989"/>
          </a:xfrm>
          <a:custGeom>
            <a:avLst/>
            <a:gdLst/>
            <a:ahLst/>
            <a:cxnLst/>
            <a:rect l="l" t="t" r="r" b="b"/>
            <a:pathLst>
              <a:path w="6439807" h="6857999">
                <a:moveTo>
                  <a:pt x="752157" y="6118149"/>
                </a:moveTo>
                <a:cubicBezTo>
                  <a:pt x="745608" y="6124102"/>
                  <a:pt x="737987" y="6129341"/>
                  <a:pt x="730938" y="6133722"/>
                </a:cubicBezTo>
                <a:cubicBezTo>
                  <a:pt x="723794" y="6138152"/>
                  <a:pt x="718448" y="6143474"/>
                  <a:pt x="714778" y="6149379"/>
                </a:cubicBezTo>
                <a:lnTo>
                  <a:pt x="709303" y="6166562"/>
                </a:lnTo>
                <a:lnTo>
                  <a:pt x="714778" y="6149380"/>
                </a:lnTo>
                <a:cubicBezTo>
                  <a:pt x="718448" y="6143474"/>
                  <a:pt x="723794" y="6138152"/>
                  <a:pt x="730938" y="6133723"/>
                </a:cubicBezTo>
                <a:cubicBezTo>
                  <a:pt x="737987" y="6129341"/>
                  <a:pt x="745608" y="6124102"/>
                  <a:pt x="752157" y="6118149"/>
                </a:cubicBezTo>
                <a:close/>
                <a:moveTo>
                  <a:pt x="844000" y="4941372"/>
                </a:moveTo>
                <a:lnTo>
                  <a:pt x="840670" y="4950868"/>
                </a:lnTo>
                <a:lnTo>
                  <a:pt x="830985" y="4991382"/>
                </a:lnTo>
                <a:lnTo>
                  <a:pt x="840670" y="4950869"/>
                </a:lnTo>
                <a:close/>
                <a:moveTo>
                  <a:pt x="840061" y="4749807"/>
                </a:moveTo>
                <a:cubicBezTo>
                  <a:pt x="852197" y="4762827"/>
                  <a:pt x="853054" y="4781365"/>
                  <a:pt x="854768" y="4799797"/>
                </a:cubicBezTo>
                <a:cubicBezTo>
                  <a:pt x="853054" y="4781365"/>
                  <a:pt x="852197" y="4762826"/>
                  <a:pt x="840061" y="4749807"/>
                </a:cubicBezTo>
                <a:close/>
                <a:moveTo>
                  <a:pt x="822263" y="4543185"/>
                </a:moveTo>
                <a:lnTo>
                  <a:pt x="816857" y="4557091"/>
                </a:lnTo>
                <a:cubicBezTo>
                  <a:pt x="805236" y="4573618"/>
                  <a:pt x="796449" y="4588275"/>
                  <a:pt x="790493" y="4602021"/>
                </a:cubicBezTo>
                <a:cubicBezTo>
                  <a:pt x="796449" y="4588275"/>
                  <a:pt x="805236" y="4573618"/>
                  <a:pt x="816857" y="4557092"/>
                </a:cubicBezTo>
                <a:cubicBezTo>
                  <a:pt x="819238" y="4553662"/>
                  <a:pt x="821286" y="4548281"/>
                  <a:pt x="822263" y="4543185"/>
                </a:cubicBezTo>
                <a:close/>
                <a:moveTo>
                  <a:pt x="356045" y="2819253"/>
                </a:moveTo>
                <a:lnTo>
                  <a:pt x="344401" y="2827483"/>
                </a:lnTo>
                <a:lnTo>
                  <a:pt x="344399" y="2827486"/>
                </a:lnTo>
                <a:lnTo>
                  <a:pt x="325551" y="2842392"/>
                </a:lnTo>
                <a:lnTo>
                  <a:pt x="315896" y="2861156"/>
                </a:lnTo>
                <a:lnTo>
                  <a:pt x="344399" y="2827486"/>
                </a:lnTo>
                <a:lnTo>
                  <a:pt x="344401" y="2827484"/>
                </a:lnTo>
                <a:close/>
                <a:moveTo>
                  <a:pt x="425699" y="1974015"/>
                </a:moveTo>
                <a:cubicBezTo>
                  <a:pt x="427224" y="1991685"/>
                  <a:pt x="433462" y="2008497"/>
                  <a:pt x="449941" y="2023547"/>
                </a:cubicBezTo>
                <a:cubicBezTo>
                  <a:pt x="441702" y="2016020"/>
                  <a:pt x="436022" y="2008056"/>
                  <a:pt x="432213" y="1999763"/>
                </a:cubicBezTo>
                <a:close/>
                <a:moveTo>
                  <a:pt x="442893" y="1768838"/>
                </a:moveTo>
                <a:cubicBezTo>
                  <a:pt x="451656" y="1779981"/>
                  <a:pt x="453942" y="1790986"/>
                  <a:pt x="452275" y="1801558"/>
                </a:cubicBezTo>
                <a:lnTo>
                  <a:pt x="451495" y="1785412"/>
                </a:lnTo>
                <a:cubicBezTo>
                  <a:pt x="450037" y="1779948"/>
                  <a:pt x="447274" y="1774411"/>
                  <a:pt x="442893" y="1768838"/>
                </a:cubicBezTo>
                <a:close/>
                <a:moveTo>
                  <a:pt x="333304" y="520953"/>
                </a:moveTo>
                <a:cubicBezTo>
                  <a:pt x="333742" y="528850"/>
                  <a:pt x="335479" y="536547"/>
                  <a:pt x="337867" y="544146"/>
                </a:cubicBezTo>
                <a:lnTo>
                  <a:pt x="340032" y="549926"/>
                </a:lnTo>
                <a:lnTo>
                  <a:pt x="340448" y="551717"/>
                </a:lnTo>
                <a:lnTo>
                  <a:pt x="346286" y="566616"/>
                </a:lnTo>
                <a:lnTo>
                  <a:pt x="346338" y="566754"/>
                </a:lnTo>
                <a:lnTo>
                  <a:pt x="352655" y="583595"/>
                </a:lnTo>
                <a:lnTo>
                  <a:pt x="359451" y="612658"/>
                </a:lnTo>
                <a:cubicBezTo>
                  <a:pt x="358988" y="604728"/>
                  <a:pt x="357231" y="597005"/>
                  <a:pt x="354829" y="589388"/>
                </a:cubicBezTo>
                <a:lnTo>
                  <a:pt x="352655" y="583595"/>
                </a:lnTo>
                <a:lnTo>
                  <a:pt x="352236" y="581804"/>
                </a:lnTo>
                <a:lnTo>
                  <a:pt x="346286" y="566616"/>
                </a:lnTo>
                <a:lnTo>
                  <a:pt x="340032" y="549926"/>
                </a:lnTo>
                <a:close/>
                <a:moveTo>
                  <a:pt x="384407" y="268794"/>
                </a:moveTo>
                <a:lnTo>
                  <a:pt x="387837" y="328017"/>
                </a:lnTo>
                <a:cubicBezTo>
                  <a:pt x="389527" y="318646"/>
                  <a:pt x="389932" y="309031"/>
                  <a:pt x="389283" y="299164"/>
                </a:cubicBezTo>
                <a:cubicBezTo>
                  <a:pt x="388634" y="289296"/>
                  <a:pt x="386932" y="279176"/>
                  <a:pt x="384407" y="268794"/>
                </a:cubicBezTo>
                <a:close/>
                <a:moveTo>
                  <a:pt x="66991" y="0"/>
                </a:moveTo>
                <a:lnTo>
                  <a:pt x="6439807" y="0"/>
                </a:lnTo>
                <a:lnTo>
                  <a:pt x="6439807" y="6857999"/>
                </a:lnTo>
                <a:lnTo>
                  <a:pt x="149318" y="6857999"/>
                </a:lnTo>
                <a:lnTo>
                  <a:pt x="149318" y="6857457"/>
                </a:lnTo>
                <a:lnTo>
                  <a:pt x="22079" y="6857457"/>
                </a:lnTo>
                <a:lnTo>
                  <a:pt x="26851" y="6796804"/>
                </a:lnTo>
                <a:cubicBezTo>
                  <a:pt x="32162" y="6777207"/>
                  <a:pt x="39591" y="6758011"/>
                  <a:pt x="44354" y="6738388"/>
                </a:cubicBezTo>
                <a:cubicBezTo>
                  <a:pt x="48736" y="6720103"/>
                  <a:pt x="58832" y="6702955"/>
                  <a:pt x="67214" y="6685617"/>
                </a:cubicBezTo>
                <a:cubicBezTo>
                  <a:pt x="83217" y="6652472"/>
                  <a:pt x="73120" y="6617036"/>
                  <a:pt x="77310" y="6583128"/>
                </a:cubicBezTo>
                <a:cubicBezTo>
                  <a:pt x="78646" y="6572269"/>
                  <a:pt x="80168" y="6561411"/>
                  <a:pt x="82837" y="6550742"/>
                </a:cubicBezTo>
                <a:cubicBezTo>
                  <a:pt x="89885" y="6521593"/>
                  <a:pt x="95981" y="6491874"/>
                  <a:pt x="105698" y="6463490"/>
                </a:cubicBezTo>
                <a:cubicBezTo>
                  <a:pt x="116555" y="6431292"/>
                  <a:pt x="131034" y="6400429"/>
                  <a:pt x="146085" y="6363664"/>
                </a:cubicBezTo>
                <a:cubicBezTo>
                  <a:pt x="142274" y="6350899"/>
                  <a:pt x="131986" y="6331277"/>
                  <a:pt x="131034" y="6311084"/>
                </a:cubicBezTo>
                <a:cubicBezTo>
                  <a:pt x="127795" y="6246121"/>
                  <a:pt x="145512" y="6185351"/>
                  <a:pt x="173519" y="6127247"/>
                </a:cubicBezTo>
                <a:cubicBezTo>
                  <a:pt x="181900" y="6109530"/>
                  <a:pt x="187424" y="6090477"/>
                  <a:pt x="195616" y="6072569"/>
                </a:cubicBezTo>
                <a:cubicBezTo>
                  <a:pt x="198472" y="6066284"/>
                  <a:pt x="204569" y="6058092"/>
                  <a:pt x="210287" y="6056948"/>
                </a:cubicBezTo>
                <a:cubicBezTo>
                  <a:pt x="243432" y="6050282"/>
                  <a:pt x="242862" y="6025515"/>
                  <a:pt x="244766" y="5999796"/>
                </a:cubicBezTo>
                <a:cubicBezTo>
                  <a:pt x="247051" y="5969124"/>
                  <a:pt x="252386" y="5938836"/>
                  <a:pt x="256958" y="5908355"/>
                </a:cubicBezTo>
                <a:cubicBezTo>
                  <a:pt x="257530" y="5904353"/>
                  <a:pt x="261530" y="5900735"/>
                  <a:pt x="264199" y="5897114"/>
                </a:cubicBezTo>
                <a:cubicBezTo>
                  <a:pt x="268199" y="5891590"/>
                  <a:pt x="274296" y="5886447"/>
                  <a:pt x="275818" y="5880348"/>
                </a:cubicBezTo>
                <a:cubicBezTo>
                  <a:pt x="283249" y="5849107"/>
                  <a:pt x="289535" y="5817674"/>
                  <a:pt x="296393" y="5786239"/>
                </a:cubicBezTo>
                <a:cubicBezTo>
                  <a:pt x="297919" y="5779191"/>
                  <a:pt x="299822" y="5771953"/>
                  <a:pt x="302870" y="5765474"/>
                </a:cubicBezTo>
                <a:cubicBezTo>
                  <a:pt x="305728" y="5759378"/>
                  <a:pt x="310682" y="5754234"/>
                  <a:pt x="313730" y="5748136"/>
                </a:cubicBezTo>
                <a:cubicBezTo>
                  <a:pt x="321921" y="5731564"/>
                  <a:pt x="329541" y="5714607"/>
                  <a:pt x="338685" y="5695178"/>
                </a:cubicBezTo>
                <a:cubicBezTo>
                  <a:pt x="321541" y="5684320"/>
                  <a:pt x="331258" y="5669647"/>
                  <a:pt x="339449" y="5651360"/>
                </a:cubicBezTo>
                <a:cubicBezTo>
                  <a:pt x="347831" y="5632691"/>
                  <a:pt x="350497" y="5611164"/>
                  <a:pt x="353546" y="5590590"/>
                </a:cubicBezTo>
                <a:cubicBezTo>
                  <a:pt x="359070" y="5552869"/>
                  <a:pt x="362499" y="5514957"/>
                  <a:pt x="367451" y="5477239"/>
                </a:cubicBezTo>
                <a:cubicBezTo>
                  <a:pt x="368595" y="5469236"/>
                  <a:pt x="370690" y="5460092"/>
                  <a:pt x="375454" y="5453995"/>
                </a:cubicBezTo>
                <a:cubicBezTo>
                  <a:pt x="407459" y="5412276"/>
                  <a:pt x="416411" y="5361598"/>
                  <a:pt x="413366" y="5313403"/>
                </a:cubicBezTo>
                <a:cubicBezTo>
                  <a:pt x="411078" y="5275491"/>
                  <a:pt x="409363" y="5238343"/>
                  <a:pt x="412601" y="5200813"/>
                </a:cubicBezTo>
                <a:cubicBezTo>
                  <a:pt x="412793" y="5197955"/>
                  <a:pt x="412411" y="5194145"/>
                  <a:pt x="410887" y="5192051"/>
                </a:cubicBezTo>
                <a:cubicBezTo>
                  <a:pt x="400791" y="5179097"/>
                  <a:pt x="400029" y="5165570"/>
                  <a:pt x="398315" y="5148995"/>
                </a:cubicBezTo>
                <a:cubicBezTo>
                  <a:pt x="395837" y="5125562"/>
                  <a:pt x="397553" y="5104036"/>
                  <a:pt x="401743" y="5082317"/>
                </a:cubicBezTo>
                <a:cubicBezTo>
                  <a:pt x="404791" y="5066505"/>
                  <a:pt x="411078" y="5050504"/>
                  <a:pt x="419080" y="5036405"/>
                </a:cubicBezTo>
                <a:cubicBezTo>
                  <a:pt x="430320" y="5016785"/>
                  <a:pt x="434701" y="4997922"/>
                  <a:pt x="419841" y="4979253"/>
                </a:cubicBezTo>
                <a:cubicBezTo>
                  <a:pt x="404029" y="4959061"/>
                  <a:pt x="409553" y="4936201"/>
                  <a:pt x="408983" y="4913909"/>
                </a:cubicBezTo>
                <a:cubicBezTo>
                  <a:pt x="408791" y="4904195"/>
                  <a:pt x="409174" y="4893907"/>
                  <a:pt x="406697" y="4884572"/>
                </a:cubicBezTo>
                <a:cubicBezTo>
                  <a:pt x="399647" y="4857522"/>
                  <a:pt x="388978" y="4831420"/>
                  <a:pt x="384216" y="4803988"/>
                </a:cubicBezTo>
                <a:cubicBezTo>
                  <a:pt x="381551" y="4788747"/>
                  <a:pt x="386312" y="4771793"/>
                  <a:pt x="389741" y="4755980"/>
                </a:cubicBezTo>
                <a:cubicBezTo>
                  <a:pt x="393361" y="4739978"/>
                  <a:pt x="398885" y="4724167"/>
                  <a:pt x="404601" y="4708734"/>
                </a:cubicBezTo>
                <a:cubicBezTo>
                  <a:pt x="408411" y="4698258"/>
                  <a:pt x="412031" y="4686828"/>
                  <a:pt x="418889" y="4678445"/>
                </a:cubicBezTo>
                <a:cubicBezTo>
                  <a:pt x="434510" y="4659393"/>
                  <a:pt x="437178" y="4639772"/>
                  <a:pt x="428986" y="4617291"/>
                </a:cubicBezTo>
                <a:cubicBezTo>
                  <a:pt x="427651" y="4613864"/>
                  <a:pt x="427651" y="4609863"/>
                  <a:pt x="427462" y="4606053"/>
                </a:cubicBezTo>
                <a:cubicBezTo>
                  <a:pt x="423462" y="4545086"/>
                  <a:pt x="420984" y="4484127"/>
                  <a:pt x="414888" y="4423545"/>
                </a:cubicBezTo>
                <a:cubicBezTo>
                  <a:pt x="412411" y="4398972"/>
                  <a:pt x="401553" y="4375349"/>
                  <a:pt x="394695" y="4351154"/>
                </a:cubicBezTo>
                <a:cubicBezTo>
                  <a:pt x="393361" y="4346201"/>
                  <a:pt x="391265" y="4340674"/>
                  <a:pt x="392218" y="4335722"/>
                </a:cubicBezTo>
                <a:cubicBezTo>
                  <a:pt x="401743" y="4281810"/>
                  <a:pt x="387837" y="4231324"/>
                  <a:pt x="369547" y="4181603"/>
                </a:cubicBezTo>
                <a:cubicBezTo>
                  <a:pt x="367642" y="4176461"/>
                  <a:pt x="368214" y="4170174"/>
                  <a:pt x="368595" y="4164458"/>
                </a:cubicBezTo>
                <a:cubicBezTo>
                  <a:pt x="369928" y="4148453"/>
                  <a:pt x="376597" y="4131119"/>
                  <a:pt x="372597" y="4116641"/>
                </a:cubicBezTo>
                <a:cubicBezTo>
                  <a:pt x="361545" y="4078159"/>
                  <a:pt x="348211" y="4040058"/>
                  <a:pt x="331447" y="4003861"/>
                </a:cubicBezTo>
                <a:cubicBezTo>
                  <a:pt x="314493" y="3967091"/>
                  <a:pt x="300203" y="3932993"/>
                  <a:pt x="317350" y="3890891"/>
                </a:cubicBezTo>
                <a:cubicBezTo>
                  <a:pt x="324589" y="3872985"/>
                  <a:pt x="319445" y="3849362"/>
                  <a:pt x="317541" y="3828785"/>
                </a:cubicBezTo>
                <a:cubicBezTo>
                  <a:pt x="316016" y="3813737"/>
                  <a:pt x="307442" y="3799258"/>
                  <a:pt x="307442" y="3784397"/>
                </a:cubicBezTo>
                <a:cubicBezTo>
                  <a:pt x="307442" y="3744770"/>
                  <a:pt x="297346" y="3709529"/>
                  <a:pt x="276771" y="3675238"/>
                </a:cubicBezTo>
                <a:cubicBezTo>
                  <a:pt x="268770" y="3661899"/>
                  <a:pt x="274105" y="3641134"/>
                  <a:pt x="272009" y="3623799"/>
                </a:cubicBezTo>
                <a:cubicBezTo>
                  <a:pt x="269533" y="3605509"/>
                  <a:pt x="267247" y="3586653"/>
                  <a:pt x="261721" y="3569124"/>
                </a:cubicBezTo>
                <a:cubicBezTo>
                  <a:pt x="247242" y="3523785"/>
                  <a:pt x="230859" y="3479015"/>
                  <a:pt x="215618" y="3433866"/>
                </a:cubicBezTo>
                <a:cubicBezTo>
                  <a:pt x="203045" y="3396719"/>
                  <a:pt x="212952" y="3360139"/>
                  <a:pt x="218285" y="3323372"/>
                </a:cubicBezTo>
                <a:cubicBezTo>
                  <a:pt x="221716" y="3300319"/>
                  <a:pt x="229907" y="3278795"/>
                  <a:pt x="217715" y="3252885"/>
                </a:cubicBezTo>
                <a:cubicBezTo>
                  <a:pt x="206093" y="3228119"/>
                  <a:pt x="208761" y="3196686"/>
                  <a:pt x="202474" y="3168870"/>
                </a:cubicBezTo>
                <a:cubicBezTo>
                  <a:pt x="197141" y="3145436"/>
                  <a:pt x="188566" y="3122770"/>
                  <a:pt x="180184" y="3100099"/>
                </a:cubicBezTo>
                <a:cubicBezTo>
                  <a:pt x="168753" y="3069235"/>
                  <a:pt x="156753" y="3038756"/>
                  <a:pt x="162468" y="3005035"/>
                </a:cubicBezTo>
                <a:cubicBezTo>
                  <a:pt x="168946" y="2966742"/>
                  <a:pt x="144561" y="2940455"/>
                  <a:pt x="128367" y="2910353"/>
                </a:cubicBezTo>
                <a:cubicBezTo>
                  <a:pt x="117318" y="2889587"/>
                  <a:pt x="109126" y="2866918"/>
                  <a:pt x="102267" y="2844248"/>
                </a:cubicBezTo>
                <a:cubicBezTo>
                  <a:pt x="93313" y="2813958"/>
                  <a:pt x="87978" y="2782716"/>
                  <a:pt x="79217" y="2752235"/>
                </a:cubicBezTo>
                <a:cubicBezTo>
                  <a:pt x="66072" y="2706131"/>
                  <a:pt x="55784" y="2659455"/>
                  <a:pt x="63024" y="2611450"/>
                </a:cubicBezTo>
                <a:cubicBezTo>
                  <a:pt x="66262" y="2589352"/>
                  <a:pt x="66072" y="2568774"/>
                  <a:pt x="61307" y="2546678"/>
                </a:cubicBezTo>
                <a:cubicBezTo>
                  <a:pt x="53497" y="2510483"/>
                  <a:pt x="52545" y="2473333"/>
                  <a:pt x="23399" y="2444184"/>
                </a:cubicBezTo>
                <a:cubicBezTo>
                  <a:pt x="13111" y="2433897"/>
                  <a:pt x="10446" y="2415420"/>
                  <a:pt x="5110" y="2400369"/>
                </a:cubicBezTo>
                <a:cubicBezTo>
                  <a:pt x="-1178" y="2383032"/>
                  <a:pt x="2062" y="2370270"/>
                  <a:pt x="20352" y="2360933"/>
                </a:cubicBezTo>
                <a:cubicBezTo>
                  <a:pt x="28541" y="2356744"/>
                  <a:pt x="36543" y="2344741"/>
                  <a:pt x="37878" y="2335405"/>
                </a:cubicBezTo>
                <a:cubicBezTo>
                  <a:pt x="41877" y="2307402"/>
                  <a:pt x="35972" y="2281683"/>
                  <a:pt x="23017" y="2254633"/>
                </a:cubicBezTo>
                <a:cubicBezTo>
                  <a:pt x="10825" y="2229296"/>
                  <a:pt x="12159" y="2197670"/>
                  <a:pt x="7395" y="2168903"/>
                </a:cubicBezTo>
                <a:cubicBezTo>
                  <a:pt x="5681" y="2158712"/>
                  <a:pt x="3062" y="2148519"/>
                  <a:pt x="871" y="2138304"/>
                </a:cubicBezTo>
                <a:lnTo>
                  <a:pt x="0" y="2131532"/>
                </a:lnTo>
                <a:lnTo>
                  <a:pt x="0" y="2072225"/>
                </a:lnTo>
                <a:lnTo>
                  <a:pt x="251" y="2069340"/>
                </a:lnTo>
                <a:cubicBezTo>
                  <a:pt x="2061" y="2056600"/>
                  <a:pt x="4156" y="2043835"/>
                  <a:pt x="5299" y="2030977"/>
                </a:cubicBezTo>
                <a:cubicBezTo>
                  <a:pt x="7203" y="2010974"/>
                  <a:pt x="6442" y="1990589"/>
                  <a:pt x="8729" y="1970586"/>
                </a:cubicBezTo>
                <a:cubicBezTo>
                  <a:pt x="10446" y="1954202"/>
                  <a:pt x="14826" y="1938009"/>
                  <a:pt x="18445" y="1921817"/>
                </a:cubicBezTo>
                <a:cubicBezTo>
                  <a:pt x="19779" y="1915912"/>
                  <a:pt x="24922" y="1910004"/>
                  <a:pt x="24161" y="1904673"/>
                </a:cubicBezTo>
                <a:cubicBezTo>
                  <a:pt x="15970" y="1851709"/>
                  <a:pt x="52545" y="1813610"/>
                  <a:pt x="68738" y="1768838"/>
                </a:cubicBezTo>
                <a:cubicBezTo>
                  <a:pt x="85885" y="1721785"/>
                  <a:pt x="112174" y="1676253"/>
                  <a:pt x="104364" y="1623675"/>
                </a:cubicBezTo>
                <a:cubicBezTo>
                  <a:pt x="99601" y="1591859"/>
                  <a:pt x="88551" y="1561189"/>
                  <a:pt x="81883" y="1529563"/>
                </a:cubicBezTo>
                <a:cubicBezTo>
                  <a:pt x="79597" y="1518324"/>
                  <a:pt x="79979" y="1505751"/>
                  <a:pt x="82264" y="1494509"/>
                </a:cubicBezTo>
                <a:cubicBezTo>
                  <a:pt x="92744" y="1440216"/>
                  <a:pt x="94267" y="1386684"/>
                  <a:pt x="77120" y="1333341"/>
                </a:cubicBezTo>
                <a:cubicBezTo>
                  <a:pt x="74262" y="1324198"/>
                  <a:pt x="71597" y="1314483"/>
                  <a:pt x="71597" y="1304955"/>
                </a:cubicBezTo>
                <a:cubicBezTo>
                  <a:pt x="71597" y="1252757"/>
                  <a:pt x="75597" y="1201512"/>
                  <a:pt x="94267" y="1151600"/>
                </a:cubicBezTo>
                <a:cubicBezTo>
                  <a:pt x="100554" y="1134834"/>
                  <a:pt x="96553" y="1114449"/>
                  <a:pt x="98078" y="1095972"/>
                </a:cubicBezTo>
                <a:cubicBezTo>
                  <a:pt x="99409" y="1078826"/>
                  <a:pt x="99981" y="1061298"/>
                  <a:pt x="104364" y="1044725"/>
                </a:cubicBezTo>
                <a:cubicBezTo>
                  <a:pt x="110839" y="1020529"/>
                  <a:pt x="111601" y="998052"/>
                  <a:pt x="105887" y="973095"/>
                </a:cubicBezTo>
                <a:cubicBezTo>
                  <a:pt x="100554" y="949281"/>
                  <a:pt x="103220" y="923562"/>
                  <a:pt x="103029" y="898797"/>
                </a:cubicBezTo>
                <a:cubicBezTo>
                  <a:pt x="102839" y="871173"/>
                  <a:pt x="102649" y="843552"/>
                  <a:pt x="103601" y="815929"/>
                </a:cubicBezTo>
                <a:cubicBezTo>
                  <a:pt x="103981" y="804877"/>
                  <a:pt x="111601" y="792306"/>
                  <a:pt x="108553" y="783158"/>
                </a:cubicBezTo>
                <a:cubicBezTo>
                  <a:pt x="98267" y="753633"/>
                  <a:pt x="110649" y="724104"/>
                  <a:pt x="105127" y="694576"/>
                </a:cubicBezTo>
                <a:cubicBezTo>
                  <a:pt x="102267" y="680096"/>
                  <a:pt x="110078" y="663713"/>
                  <a:pt x="110839" y="648092"/>
                </a:cubicBezTo>
                <a:cubicBezTo>
                  <a:pt x="112174" y="622564"/>
                  <a:pt x="111601" y="597037"/>
                  <a:pt x="111983" y="571508"/>
                </a:cubicBezTo>
                <a:cubicBezTo>
                  <a:pt x="112174" y="563125"/>
                  <a:pt x="112936" y="554933"/>
                  <a:pt x="113318" y="546552"/>
                </a:cubicBezTo>
                <a:cubicBezTo>
                  <a:pt x="113697" y="539121"/>
                  <a:pt x="115411" y="531310"/>
                  <a:pt x="114081" y="524262"/>
                </a:cubicBezTo>
                <a:cubicBezTo>
                  <a:pt x="109315" y="498733"/>
                  <a:pt x="101505" y="473587"/>
                  <a:pt x="98457" y="447870"/>
                </a:cubicBezTo>
                <a:cubicBezTo>
                  <a:pt x="95792" y="425581"/>
                  <a:pt x="99409" y="402529"/>
                  <a:pt x="97505" y="380050"/>
                </a:cubicBezTo>
                <a:cubicBezTo>
                  <a:pt x="94267" y="340425"/>
                  <a:pt x="88551" y="300800"/>
                  <a:pt x="84930" y="261173"/>
                </a:cubicBezTo>
                <a:cubicBezTo>
                  <a:pt x="84168" y="252600"/>
                  <a:pt x="88934" y="243648"/>
                  <a:pt x="89314" y="234883"/>
                </a:cubicBezTo>
                <a:cubicBezTo>
                  <a:pt x="90266" y="207450"/>
                  <a:pt x="90457" y="180017"/>
                  <a:pt x="91027" y="152584"/>
                </a:cubicBezTo>
                <a:cubicBezTo>
                  <a:pt x="91218" y="136963"/>
                  <a:pt x="90647" y="121150"/>
                  <a:pt x="92361" y="105718"/>
                </a:cubicBezTo>
                <a:cubicBezTo>
                  <a:pt x="94647" y="85336"/>
                  <a:pt x="98078" y="66857"/>
                  <a:pt x="83217" y="47806"/>
                </a:cubicBezTo>
                <a:cubicBezTo>
                  <a:pt x="77453" y="40471"/>
                  <a:pt x="73691" y="32636"/>
                  <a:pt x="71207" y="24480"/>
                </a:cubicBezTo>
                <a:close/>
              </a:path>
            </a:pathLst>
          </a:custGeom>
          <a:effectLst>
            <a:outerShdw blurRad="381000" dist="152400" dir="10800000" algn="tr" rotWithShape="0">
              <a:prstClr val="black">
                <a:alpha val="10000"/>
              </a:prstClr>
            </a:outerShdw>
          </a:effectLst>
        </p:spPr>
      </p:pic>
      <p:grpSp>
        <p:nvGrpSpPr>
          <p:cNvPr id="18" name="Group 17">
            <a:extLst>
              <a:ext uri="{FF2B5EF4-FFF2-40B4-BE49-F238E27FC236}">
                <a16:creationId xmlns:a16="http://schemas.microsoft.com/office/drawing/2014/main" id="{4EA04677-6B2C-40F4-975C-ED919655277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632356" y="0"/>
            <a:ext cx="874718" cy="6857455"/>
            <a:chOff x="5632356" y="0"/>
            <a:chExt cx="874718" cy="6857455"/>
          </a:xfrm>
        </p:grpSpPr>
        <p:sp>
          <p:nvSpPr>
            <p:cNvPr id="19" name="Freeform: Shape 18">
              <a:extLst>
                <a:ext uri="{FF2B5EF4-FFF2-40B4-BE49-F238E27FC236}">
                  <a16:creationId xmlns:a16="http://schemas.microsoft.com/office/drawing/2014/main" id="{3F1ABE2E-F19F-4BD3-B0FA-8A2D8885B9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flipH="1">
              <a:off x="2640986" y="2991370"/>
              <a:ext cx="6857455" cy="874716"/>
            </a:xfrm>
            <a:custGeom>
              <a:avLst/>
              <a:gdLst>
                <a:gd name="connsiteX0" fmla="*/ 6857455 w 6857455"/>
                <a:gd name="connsiteY0" fmla="*/ 804643 h 874716"/>
                <a:gd name="connsiteX1" fmla="*/ 6857455 w 6857455"/>
                <a:gd name="connsiteY1" fmla="*/ 562246 h 874716"/>
                <a:gd name="connsiteX2" fmla="*/ 6829178 w 6857455"/>
                <a:gd name="connsiteY2" fmla="*/ 551284 h 874716"/>
                <a:gd name="connsiteX3" fmla="*/ 6766024 w 6857455"/>
                <a:gd name="connsiteY3" fmla="*/ 500372 h 874716"/>
                <a:gd name="connsiteX4" fmla="*/ 6734971 w 6857455"/>
                <a:gd name="connsiteY4" fmla="*/ 500944 h 874716"/>
                <a:gd name="connsiteX5" fmla="*/ 6683915 w 6857455"/>
                <a:gd name="connsiteY5" fmla="*/ 507040 h 874716"/>
                <a:gd name="connsiteX6" fmla="*/ 6628860 w 6857455"/>
                <a:gd name="connsiteY6" fmla="*/ 495418 h 874716"/>
                <a:gd name="connsiteX7" fmla="*/ 6588662 w 6857455"/>
                <a:gd name="connsiteY7" fmla="*/ 487227 h 874716"/>
                <a:gd name="connsiteX8" fmla="*/ 6476074 w 6857455"/>
                <a:gd name="connsiteY8" fmla="*/ 511230 h 874716"/>
                <a:gd name="connsiteX9" fmla="*/ 6382345 w 6857455"/>
                <a:gd name="connsiteY9" fmla="*/ 534853 h 874716"/>
                <a:gd name="connsiteX10" fmla="*/ 6369391 w 6857455"/>
                <a:gd name="connsiteY10" fmla="*/ 531615 h 874716"/>
                <a:gd name="connsiteX11" fmla="*/ 6244799 w 6857455"/>
                <a:gd name="connsiteY11" fmla="*/ 512182 h 874716"/>
                <a:gd name="connsiteX12" fmla="*/ 6190315 w 6857455"/>
                <a:gd name="connsiteY12" fmla="*/ 485703 h 874716"/>
                <a:gd name="connsiteX13" fmla="*/ 6115446 w 6857455"/>
                <a:gd name="connsiteY13" fmla="*/ 462270 h 874716"/>
                <a:gd name="connsiteX14" fmla="*/ 6032194 w 6857455"/>
                <a:gd name="connsiteY14" fmla="*/ 434266 h 874716"/>
                <a:gd name="connsiteX15" fmla="*/ 5971042 w 6857455"/>
                <a:gd name="connsiteY15" fmla="*/ 420738 h 874716"/>
                <a:gd name="connsiteX16" fmla="*/ 5880933 w 6857455"/>
                <a:gd name="connsiteY16" fmla="*/ 430646 h 874716"/>
                <a:gd name="connsiteX17" fmla="*/ 5862452 w 6857455"/>
                <a:gd name="connsiteY17" fmla="*/ 438648 h 874716"/>
                <a:gd name="connsiteX18" fmla="*/ 5685283 w 6857455"/>
                <a:gd name="connsiteY18" fmla="*/ 498658 h 874716"/>
                <a:gd name="connsiteX19" fmla="*/ 5567169 w 6857455"/>
                <a:gd name="connsiteY19" fmla="*/ 499420 h 874716"/>
                <a:gd name="connsiteX20" fmla="*/ 5527923 w 6857455"/>
                <a:gd name="connsiteY20" fmla="*/ 490466 h 874716"/>
                <a:gd name="connsiteX21" fmla="*/ 5456292 w 6857455"/>
                <a:gd name="connsiteY21" fmla="*/ 450650 h 874716"/>
                <a:gd name="connsiteX22" fmla="*/ 5424670 w 6857455"/>
                <a:gd name="connsiteY22" fmla="*/ 444934 h 874716"/>
                <a:gd name="connsiteX23" fmla="*/ 5368662 w 6857455"/>
                <a:gd name="connsiteY23" fmla="*/ 441124 h 874716"/>
                <a:gd name="connsiteX24" fmla="*/ 5247118 w 6857455"/>
                <a:gd name="connsiteY24" fmla="*/ 444934 h 874716"/>
                <a:gd name="connsiteX25" fmla="*/ 5088617 w 6857455"/>
                <a:gd name="connsiteY25" fmla="*/ 428742 h 874716"/>
                <a:gd name="connsiteX26" fmla="*/ 5025750 w 6857455"/>
                <a:gd name="connsiteY26" fmla="*/ 433694 h 874716"/>
                <a:gd name="connsiteX27" fmla="*/ 4957930 w 6857455"/>
                <a:gd name="connsiteY27" fmla="*/ 442268 h 874716"/>
                <a:gd name="connsiteX28" fmla="*/ 4938116 w 6857455"/>
                <a:gd name="connsiteY28" fmla="*/ 441886 h 874716"/>
                <a:gd name="connsiteX29" fmla="*/ 4833910 w 6857455"/>
                <a:gd name="connsiteY29" fmla="*/ 421693 h 874716"/>
                <a:gd name="connsiteX30" fmla="*/ 4810095 w 6857455"/>
                <a:gd name="connsiteY30" fmla="*/ 408167 h 874716"/>
                <a:gd name="connsiteX31" fmla="*/ 4747991 w 6857455"/>
                <a:gd name="connsiteY31" fmla="*/ 413691 h 874716"/>
                <a:gd name="connsiteX32" fmla="*/ 4692745 w 6857455"/>
                <a:gd name="connsiteY32" fmla="*/ 435790 h 874716"/>
                <a:gd name="connsiteX33" fmla="*/ 4375933 w 6857455"/>
                <a:gd name="connsiteY33" fmla="*/ 483417 h 874716"/>
                <a:gd name="connsiteX34" fmla="*/ 4185426 w 6857455"/>
                <a:gd name="connsiteY34" fmla="*/ 484179 h 874716"/>
                <a:gd name="connsiteX35" fmla="*/ 4052072 w 6857455"/>
                <a:gd name="connsiteY35" fmla="*/ 505134 h 874716"/>
                <a:gd name="connsiteX36" fmla="*/ 4029973 w 6857455"/>
                <a:gd name="connsiteY36" fmla="*/ 527233 h 874716"/>
                <a:gd name="connsiteX37" fmla="*/ 3948626 w 6857455"/>
                <a:gd name="connsiteY37" fmla="*/ 550666 h 874716"/>
                <a:gd name="connsiteX38" fmla="*/ 3871280 w 6857455"/>
                <a:gd name="connsiteY38" fmla="*/ 502275 h 874716"/>
                <a:gd name="connsiteX39" fmla="*/ 3774312 w 6857455"/>
                <a:gd name="connsiteY39" fmla="*/ 429122 h 874716"/>
                <a:gd name="connsiteX40" fmla="*/ 3721543 w 6857455"/>
                <a:gd name="connsiteY40" fmla="*/ 428552 h 874716"/>
                <a:gd name="connsiteX41" fmla="*/ 3612763 w 6857455"/>
                <a:gd name="connsiteY41" fmla="*/ 414263 h 874716"/>
                <a:gd name="connsiteX42" fmla="*/ 3537323 w 6857455"/>
                <a:gd name="connsiteY42" fmla="*/ 389878 h 874716"/>
                <a:gd name="connsiteX43" fmla="*/ 3431593 w 6857455"/>
                <a:gd name="connsiteY43" fmla="*/ 360921 h 874716"/>
                <a:gd name="connsiteX44" fmla="*/ 3392158 w 6857455"/>
                <a:gd name="connsiteY44" fmla="*/ 345681 h 874716"/>
                <a:gd name="connsiteX45" fmla="*/ 3297856 w 6857455"/>
                <a:gd name="connsiteY45" fmla="*/ 323010 h 874716"/>
                <a:gd name="connsiteX46" fmla="*/ 3219748 w 6857455"/>
                <a:gd name="connsiteY46" fmla="*/ 308151 h 874716"/>
                <a:gd name="connsiteX47" fmla="*/ 3156692 w 6857455"/>
                <a:gd name="connsiteY47" fmla="*/ 261668 h 874716"/>
                <a:gd name="connsiteX48" fmla="*/ 3136497 w 6857455"/>
                <a:gd name="connsiteY48" fmla="*/ 237663 h 874716"/>
                <a:gd name="connsiteX49" fmla="*/ 3119733 w 6857455"/>
                <a:gd name="connsiteY49" fmla="*/ 222233 h 874716"/>
                <a:gd name="connsiteX50" fmla="*/ 3045436 w 6857455"/>
                <a:gd name="connsiteY50" fmla="*/ 131742 h 874716"/>
                <a:gd name="connsiteX51" fmla="*/ 3037054 w 6857455"/>
                <a:gd name="connsiteY51" fmla="*/ 124121 h 874716"/>
                <a:gd name="connsiteX52" fmla="*/ 2936466 w 6857455"/>
                <a:gd name="connsiteY52" fmla="*/ 82400 h 874716"/>
                <a:gd name="connsiteX53" fmla="*/ 2901031 w 6857455"/>
                <a:gd name="connsiteY53" fmla="*/ 59731 h 874716"/>
                <a:gd name="connsiteX54" fmla="*/ 2828259 w 6857455"/>
                <a:gd name="connsiteY54" fmla="*/ 3149 h 874716"/>
                <a:gd name="connsiteX55" fmla="*/ 2799492 w 6857455"/>
                <a:gd name="connsiteY55" fmla="*/ 1245 h 874716"/>
                <a:gd name="connsiteX56" fmla="*/ 2693570 w 6857455"/>
                <a:gd name="connsiteY56" fmla="*/ 35154 h 874716"/>
                <a:gd name="connsiteX57" fmla="*/ 2639847 w 6857455"/>
                <a:gd name="connsiteY57" fmla="*/ 73448 h 874716"/>
                <a:gd name="connsiteX58" fmla="*/ 2621178 w 6857455"/>
                <a:gd name="connsiteY58" fmla="*/ 88688 h 874716"/>
                <a:gd name="connsiteX59" fmla="*/ 2489348 w 6857455"/>
                <a:gd name="connsiteY59" fmla="*/ 72304 h 874716"/>
                <a:gd name="connsiteX60" fmla="*/ 2452580 w 6857455"/>
                <a:gd name="connsiteY60" fmla="*/ 68683 h 874716"/>
                <a:gd name="connsiteX61" fmla="*/ 2326464 w 6857455"/>
                <a:gd name="connsiteY61" fmla="*/ 50395 h 874716"/>
                <a:gd name="connsiteX62" fmla="*/ 2300365 w 6857455"/>
                <a:gd name="connsiteY62" fmla="*/ 54777 h 874716"/>
                <a:gd name="connsiteX63" fmla="*/ 2130434 w 6857455"/>
                <a:gd name="connsiteY63" fmla="*/ 58397 h 874716"/>
                <a:gd name="connsiteX64" fmla="*/ 2118621 w 6857455"/>
                <a:gd name="connsiteY64" fmla="*/ 47919 h 874716"/>
                <a:gd name="connsiteX65" fmla="*/ 2057659 w 6857455"/>
                <a:gd name="connsiteY65" fmla="*/ 16866 h 874716"/>
                <a:gd name="connsiteX66" fmla="*/ 1976314 w 6857455"/>
                <a:gd name="connsiteY66" fmla="*/ 8865 h 874716"/>
                <a:gd name="connsiteX67" fmla="*/ 1961454 w 6857455"/>
                <a:gd name="connsiteY67" fmla="*/ 11724 h 874716"/>
                <a:gd name="connsiteX68" fmla="*/ 1906588 w 6857455"/>
                <a:gd name="connsiteY68" fmla="*/ 30964 h 874716"/>
                <a:gd name="connsiteX69" fmla="*/ 1783330 w 6857455"/>
                <a:gd name="connsiteY69" fmla="*/ 48871 h 874716"/>
                <a:gd name="connsiteX70" fmla="*/ 1759327 w 6857455"/>
                <a:gd name="connsiteY70" fmla="*/ 55349 h 874716"/>
                <a:gd name="connsiteX71" fmla="*/ 1716082 w 6857455"/>
                <a:gd name="connsiteY71" fmla="*/ 65445 h 874716"/>
                <a:gd name="connsiteX72" fmla="*/ 1598920 w 6857455"/>
                <a:gd name="connsiteY72" fmla="*/ 72114 h 874716"/>
                <a:gd name="connsiteX73" fmla="*/ 1542150 w 6857455"/>
                <a:gd name="connsiteY73" fmla="*/ 62207 h 874716"/>
                <a:gd name="connsiteX74" fmla="*/ 1516813 w 6857455"/>
                <a:gd name="connsiteY74" fmla="*/ 62779 h 874716"/>
                <a:gd name="connsiteX75" fmla="*/ 1432228 w 6857455"/>
                <a:gd name="connsiteY75" fmla="*/ 88116 h 874716"/>
                <a:gd name="connsiteX76" fmla="*/ 1224765 w 6857455"/>
                <a:gd name="connsiteY76" fmla="*/ 71924 h 874716"/>
                <a:gd name="connsiteX77" fmla="*/ 1159231 w 6857455"/>
                <a:gd name="connsiteY77" fmla="*/ 58207 h 874716"/>
                <a:gd name="connsiteX78" fmla="*/ 1124370 w 6857455"/>
                <a:gd name="connsiteY78" fmla="*/ 56301 h 874716"/>
                <a:gd name="connsiteX79" fmla="*/ 1075600 w 6857455"/>
                <a:gd name="connsiteY79" fmla="*/ 75542 h 874716"/>
                <a:gd name="connsiteX80" fmla="*/ 986633 w 6857455"/>
                <a:gd name="connsiteY80" fmla="*/ 79162 h 874716"/>
                <a:gd name="connsiteX81" fmla="*/ 861089 w 6857455"/>
                <a:gd name="connsiteY81" fmla="*/ 76304 h 874716"/>
                <a:gd name="connsiteX82" fmla="*/ 759168 w 6857455"/>
                <a:gd name="connsiteY82" fmla="*/ 104689 h 874716"/>
                <a:gd name="connsiteX83" fmla="*/ 723735 w 6857455"/>
                <a:gd name="connsiteY83" fmla="*/ 140696 h 874716"/>
                <a:gd name="connsiteX84" fmla="*/ 647532 w 6857455"/>
                <a:gd name="connsiteY84" fmla="*/ 147934 h 874716"/>
                <a:gd name="connsiteX85" fmla="*/ 552659 w 6857455"/>
                <a:gd name="connsiteY85" fmla="*/ 95926 h 874716"/>
                <a:gd name="connsiteX86" fmla="*/ 541800 w 6857455"/>
                <a:gd name="connsiteY86" fmla="*/ 97640 h 874716"/>
                <a:gd name="connsiteX87" fmla="*/ 375107 w 6857455"/>
                <a:gd name="connsiteY87" fmla="*/ 123169 h 874716"/>
                <a:gd name="connsiteX88" fmla="*/ 273567 w 6857455"/>
                <a:gd name="connsiteY88" fmla="*/ 145458 h 874716"/>
                <a:gd name="connsiteX89" fmla="*/ 264043 w 6857455"/>
                <a:gd name="connsiteY89" fmla="*/ 154792 h 874716"/>
                <a:gd name="connsiteX90" fmla="*/ 169360 w 6857455"/>
                <a:gd name="connsiteY90" fmla="*/ 177273 h 874716"/>
                <a:gd name="connsiteX91" fmla="*/ 89347 w 6857455"/>
                <a:gd name="connsiteY91" fmla="*/ 157460 h 874716"/>
                <a:gd name="connsiteX92" fmla="*/ 34291 w 6857455"/>
                <a:gd name="connsiteY92" fmla="*/ 145268 h 874716"/>
                <a:gd name="connsiteX93" fmla="*/ 0 w 6857455"/>
                <a:gd name="connsiteY93" fmla="*/ 142056 h 874716"/>
                <a:gd name="connsiteX94" fmla="*/ 0 w 6857455"/>
                <a:gd name="connsiteY94" fmla="*/ 849556 h 874716"/>
                <a:gd name="connsiteX95" fmla="*/ 60652 w 6857455"/>
                <a:gd name="connsiteY95" fmla="*/ 844783 h 874716"/>
                <a:gd name="connsiteX96" fmla="*/ 119068 w 6857455"/>
                <a:gd name="connsiteY96" fmla="*/ 827281 h 874716"/>
                <a:gd name="connsiteX97" fmla="*/ 171840 w 6857455"/>
                <a:gd name="connsiteY97" fmla="*/ 804420 h 874716"/>
                <a:gd name="connsiteX98" fmla="*/ 274329 w 6857455"/>
                <a:gd name="connsiteY98" fmla="*/ 794324 h 874716"/>
                <a:gd name="connsiteX99" fmla="*/ 306715 w 6857455"/>
                <a:gd name="connsiteY99" fmla="*/ 788798 h 874716"/>
                <a:gd name="connsiteX100" fmla="*/ 393967 w 6857455"/>
                <a:gd name="connsiteY100" fmla="*/ 765937 h 874716"/>
                <a:gd name="connsiteX101" fmla="*/ 493793 w 6857455"/>
                <a:gd name="connsiteY101" fmla="*/ 725549 h 874716"/>
                <a:gd name="connsiteX102" fmla="*/ 546373 w 6857455"/>
                <a:gd name="connsiteY102" fmla="*/ 740600 h 874716"/>
                <a:gd name="connsiteX103" fmla="*/ 730211 w 6857455"/>
                <a:gd name="connsiteY103" fmla="*/ 698116 h 874716"/>
                <a:gd name="connsiteX104" fmla="*/ 784889 w 6857455"/>
                <a:gd name="connsiteY104" fmla="*/ 676018 h 874716"/>
                <a:gd name="connsiteX105" fmla="*/ 800509 w 6857455"/>
                <a:gd name="connsiteY105" fmla="*/ 661349 h 874716"/>
                <a:gd name="connsiteX106" fmla="*/ 857661 w 6857455"/>
                <a:gd name="connsiteY106" fmla="*/ 626868 h 874716"/>
                <a:gd name="connsiteX107" fmla="*/ 949102 w 6857455"/>
                <a:gd name="connsiteY107" fmla="*/ 614676 h 874716"/>
                <a:gd name="connsiteX108" fmla="*/ 960342 w 6857455"/>
                <a:gd name="connsiteY108" fmla="*/ 607435 h 874716"/>
                <a:gd name="connsiteX109" fmla="*/ 977109 w 6857455"/>
                <a:gd name="connsiteY109" fmla="*/ 595815 h 874716"/>
                <a:gd name="connsiteX110" fmla="*/ 1071218 w 6857455"/>
                <a:gd name="connsiteY110" fmla="*/ 575240 h 874716"/>
                <a:gd name="connsiteX111" fmla="*/ 1091983 w 6857455"/>
                <a:gd name="connsiteY111" fmla="*/ 568764 h 874716"/>
                <a:gd name="connsiteX112" fmla="*/ 1109321 w 6857455"/>
                <a:gd name="connsiteY112" fmla="*/ 557904 h 874716"/>
                <a:gd name="connsiteX113" fmla="*/ 1162279 w 6857455"/>
                <a:gd name="connsiteY113" fmla="*/ 532949 h 874716"/>
                <a:gd name="connsiteX114" fmla="*/ 1206097 w 6857455"/>
                <a:gd name="connsiteY114" fmla="*/ 532187 h 874716"/>
                <a:gd name="connsiteX115" fmla="*/ 1266867 w 6857455"/>
                <a:gd name="connsiteY115" fmla="*/ 518088 h 874716"/>
                <a:gd name="connsiteX116" fmla="*/ 1380219 w 6857455"/>
                <a:gd name="connsiteY116" fmla="*/ 504182 h 874716"/>
                <a:gd name="connsiteX117" fmla="*/ 1403461 w 6857455"/>
                <a:gd name="connsiteY117" fmla="*/ 496180 h 874716"/>
                <a:gd name="connsiteX118" fmla="*/ 1544054 w 6857455"/>
                <a:gd name="connsiteY118" fmla="*/ 458268 h 874716"/>
                <a:gd name="connsiteX119" fmla="*/ 1656644 w 6857455"/>
                <a:gd name="connsiteY119" fmla="*/ 459032 h 874716"/>
                <a:gd name="connsiteX120" fmla="*/ 1665406 w 6857455"/>
                <a:gd name="connsiteY120" fmla="*/ 460747 h 874716"/>
                <a:gd name="connsiteX121" fmla="*/ 1708461 w 6857455"/>
                <a:gd name="connsiteY121" fmla="*/ 473318 h 874716"/>
                <a:gd name="connsiteX122" fmla="*/ 1775140 w 6857455"/>
                <a:gd name="connsiteY122" fmla="*/ 469891 h 874716"/>
                <a:gd name="connsiteX123" fmla="*/ 1821051 w 6857455"/>
                <a:gd name="connsiteY123" fmla="*/ 452554 h 874716"/>
                <a:gd name="connsiteX124" fmla="*/ 1878203 w 6857455"/>
                <a:gd name="connsiteY124" fmla="*/ 451792 h 874716"/>
                <a:gd name="connsiteX125" fmla="*/ 1943547 w 6857455"/>
                <a:gd name="connsiteY125" fmla="*/ 462651 h 874716"/>
                <a:gd name="connsiteX126" fmla="*/ 1972884 w 6857455"/>
                <a:gd name="connsiteY126" fmla="*/ 464937 h 874716"/>
                <a:gd name="connsiteX127" fmla="*/ 2053469 w 6857455"/>
                <a:gd name="connsiteY127" fmla="*/ 487417 h 874716"/>
                <a:gd name="connsiteX128" fmla="*/ 2101477 w 6857455"/>
                <a:gd name="connsiteY128" fmla="*/ 481893 h 874716"/>
                <a:gd name="connsiteX129" fmla="*/ 2148722 w 6857455"/>
                <a:gd name="connsiteY129" fmla="*/ 467033 h 874716"/>
                <a:gd name="connsiteX130" fmla="*/ 2179011 w 6857455"/>
                <a:gd name="connsiteY130" fmla="*/ 452744 h 874716"/>
                <a:gd name="connsiteX131" fmla="*/ 2240165 w 6857455"/>
                <a:gd name="connsiteY131" fmla="*/ 442648 h 874716"/>
                <a:gd name="connsiteX132" fmla="*/ 2251404 w 6857455"/>
                <a:gd name="connsiteY132" fmla="*/ 444172 h 874716"/>
                <a:gd name="connsiteX133" fmla="*/ 2433912 w 6857455"/>
                <a:gd name="connsiteY133" fmla="*/ 456746 h 874716"/>
                <a:gd name="connsiteX134" fmla="*/ 2506302 w 6857455"/>
                <a:gd name="connsiteY134" fmla="*/ 476939 h 874716"/>
                <a:gd name="connsiteX135" fmla="*/ 2521735 w 6857455"/>
                <a:gd name="connsiteY135" fmla="*/ 479415 h 874716"/>
                <a:gd name="connsiteX136" fmla="*/ 2675854 w 6857455"/>
                <a:gd name="connsiteY136" fmla="*/ 502086 h 874716"/>
                <a:gd name="connsiteX137" fmla="*/ 2692998 w 6857455"/>
                <a:gd name="connsiteY137" fmla="*/ 503038 h 874716"/>
                <a:gd name="connsiteX138" fmla="*/ 2740816 w 6857455"/>
                <a:gd name="connsiteY138" fmla="*/ 499037 h 874716"/>
                <a:gd name="connsiteX139" fmla="*/ 2853596 w 6857455"/>
                <a:gd name="connsiteY139" fmla="*/ 540187 h 874716"/>
                <a:gd name="connsiteX140" fmla="*/ 2966565 w 6857455"/>
                <a:gd name="connsiteY140" fmla="*/ 554286 h 874716"/>
                <a:gd name="connsiteX141" fmla="*/ 3028671 w 6857455"/>
                <a:gd name="connsiteY141" fmla="*/ 554094 h 874716"/>
                <a:gd name="connsiteX142" fmla="*/ 3073059 w 6857455"/>
                <a:gd name="connsiteY142" fmla="*/ 564192 h 874716"/>
                <a:gd name="connsiteX143" fmla="*/ 3182219 w 6857455"/>
                <a:gd name="connsiteY143" fmla="*/ 594862 h 874716"/>
                <a:gd name="connsiteX144" fmla="*/ 3233656 w 6857455"/>
                <a:gd name="connsiteY144" fmla="*/ 599625 h 874716"/>
                <a:gd name="connsiteX145" fmla="*/ 3288332 w 6857455"/>
                <a:gd name="connsiteY145" fmla="*/ 609914 h 874716"/>
                <a:gd name="connsiteX146" fmla="*/ 3423591 w 6857455"/>
                <a:gd name="connsiteY146" fmla="*/ 656015 h 874716"/>
                <a:gd name="connsiteX147" fmla="*/ 3534084 w 6857455"/>
                <a:gd name="connsiteY147" fmla="*/ 653349 h 874716"/>
                <a:gd name="connsiteX148" fmla="*/ 3604571 w 6857455"/>
                <a:gd name="connsiteY148" fmla="*/ 653918 h 874716"/>
                <a:gd name="connsiteX149" fmla="*/ 3688586 w 6857455"/>
                <a:gd name="connsiteY149" fmla="*/ 669160 h 874716"/>
                <a:gd name="connsiteX150" fmla="*/ 3757358 w 6857455"/>
                <a:gd name="connsiteY150" fmla="*/ 691450 h 874716"/>
                <a:gd name="connsiteX151" fmla="*/ 3852421 w 6857455"/>
                <a:gd name="connsiteY151" fmla="*/ 709167 h 874716"/>
                <a:gd name="connsiteX152" fmla="*/ 3947104 w 6857455"/>
                <a:gd name="connsiteY152" fmla="*/ 743267 h 874716"/>
                <a:gd name="connsiteX153" fmla="*/ 4013208 w 6857455"/>
                <a:gd name="connsiteY153" fmla="*/ 769367 h 874716"/>
                <a:gd name="connsiteX154" fmla="*/ 4105222 w 6857455"/>
                <a:gd name="connsiteY154" fmla="*/ 792418 h 874716"/>
                <a:gd name="connsiteX155" fmla="*/ 4246006 w 6857455"/>
                <a:gd name="connsiteY155" fmla="*/ 808610 h 874716"/>
                <a:gd name="connsiteX156" fmla="*/ 4310779 w 6857455"/>
                <a:gd name="connsiteY156" fmla="*/ 810326 h 874716"/>
                <a:gd name="connsiteX157" fmla="*/ 4413272 w 6857455"/>
                <a:gd name="connsiteY157" fmla="*/ 848235 h 874716"/>
                <a:gd name="connsiteX158" fmla="*/ 4457087 w 6857455"/>
                <a:gd name="connsiteY158" fmla="*/ 866524 h 874716"/>
                <a:gd name="connsiteX159" fmla="*/ 4496523 w 6857455"/>
                <a:gd name="connsiteY159" fmla="*/ 851284 h 874716"/>
                <a:gd name="connsiteX160" fmla="*/ 4522050 w 6857455"/>
                <a:gd name="connsiteY160" fmla="*/ 833757 h 874716"/>
                <a:gd name="connsiteX161" fmla="*/ 4602824 w 6857455"/>
                <a:gd name="connsiteY161" fmla="*/ 848618 h 874716"/>
                <a:gd name="connsiteX162" fmla="*/ 4688553 w 6857455"/>
                <a:gd name="connsiteY162" fmla="*/ 864238 h 874716"/>
                <a:gd name="connsiteX163" fmla="*/ 4749895 w 6857455"/>
                <a:gd name="connsiteY163" fmla="*/ 874716 h 874716"/>
                <a:gd name="connsiteX164" fmla="*/ 4826480 w 6857455"/>
                <a:gd name="connsiteY164" fmla="*/ 866334 h 874716"/>
                <a:gd name="connsiteX165" fmla="*/ 4886870 w 6857455"/>
                <a:gd name="connsiteY165" fmla="*/ 862906 h 874716"/>
                <a:gd name="connsiteX166" fmla="*/ 4935639 w 6857455"/>
                <a:gd name="connsiteY166" fmla="*/ 853190 h 874716"/>
                <a:gd name="connsiteX167" fmla="*/ 4952784 w 6857455"/>
                <a:gd name="connsiteY167" fmla="*/ 847473 h 874716"/>
                <a:gd name="connsiteX168" fmla="*/ 5088617 w 6857455"/>
                <a:gd name="connsiteY168" fmla="*/ 802896 h 874716"/>
                <a:gd name="connsiteX169" fmla="*/ 5233781 w 6857455"/>
                <a:gd name="connsiteY169" fmla="*/ 767271 h 874716"/>
                <a:gd name="connsiteX170" fmla="*/ 5327893 w 6857455"/>
                <a:gd name="connsiteY170" fmla="*/ 789752 h 874716"/>
                <a:gd name="connsiteX171" fmla="*/ 5362946 w 6857455"/>
                <a:gd name="connsiteY171" fmla="*/ 789370 h 874716"/>
                <a:gd name="connsiteX172" fmla="*/ 5524115 w 6857455"/>
                <a:gd name="connsiteY172" fmla="*/ 794514 h 874716"/>
                <a:gd name="connsiteX173" fmla="*/ 5552500 w 6857455"/>
                <a:gd name="connsiteY173" fmla="*/ 800038 h 874716"/>
                <a:gd name="connsiteX174" fmla="*/ 5705857 w 6857455"/>
                <a:gd name="connsiteY174" fmla="*/ 777367 h 874716"/>
                <a:gd name="connsiteX175" fmla="*/ 5761485 w 6857455"/>
                <a:gd name="connsiteY175" fmla="*/ 773557 h 874716"/>
                <a:gd name="connsiteX176" fmla="*/ 5812731 w 6857455"/>
                <a:gd name="connsiteY176" fmla="*/ 767271 h 874716"/>
                <a:gd name="connsiteX177" fmla="*/ 5884361 w 6857455"/>
                <a:gd name="connsiteY177" fmla="*/ 765747 h 874716"/>
                <a:gd name="connsiteX178" fmla="*/ 5958660 w 6857455"/>
                <a:gd name="connsiteY178" fmla="*/ 768605 h 874716"/>
                <a:gd name="connsiteX179" fmla="*/ 6041528 w 6857455"/>
                <a:gd name="connsiteY179" fmla="*/ 768033 h 874716"/>
                <a:gd name="connsiteX180" fmla="*/ 6074297 w 6857455"/>
                <a:gd name="connsiteY180" fmla="*/ 763081 h 874716"/>
                <a:gd name="connsiteX181" fmla="*/ 6162880 w 6857455"/>
                <a:gd name="connsiteY181" fmla="*/ 766509 h 874716"/>
                <a:gd name="connsiteX182" fmla="*/ 6209364 w 6857455"/>
                <a:gd name="connsiteY182" fmla="*/ 760795 h 874716"/>
                <a:gd name="connsiteX183" fmla="*/ 6285948 w 6857455"/>
                <a:gd name="connsiteY183" fmla="*/ 759651 h 874716"/>
                <a:gd name="connsiteX184" fmla="*/ 6310905 w 6857455"/>
                <a:gd name="connsiteY184" fmla="*/ 758316 h 874716"/>
                <a:gd name="connsiteX185" fmla="*/ 6333194 w 6857455"/>
                <a:gd name="connsiteY185" fmla="*/ 757554 h 874716"/>
                <a:gd name="connsiteX186" fmla="*/ 6409586 w 6857455"/>
                <a:gd name="connsiteY186" fmla="*/ 773177 h 874716"/>
                <a:gd name="connsiteX187" fmla="*/ 6477407 w 6857455"/>
                <a:gd name="connsiteY187" fmla="*/ 774129 h 874716"/>
                <a:gd name="connsiteX188" fmla="*/ 6596283 w 6857455"/>
                <a:gd name="connsiteY188" fmla="*/ 786703 h 874716"/>
                <a:gd name="connsiteX189" fmla="*/ 6622573 w 6857455"/>
                <a:gd name="connsiteY189" fmla="*/ 782321 h 874716"/>
                <a:gd name="connsiteX190" fmla="*/ 6704872 w 6857455"/>
                <a:gd name="connsiteY190" fmla="*/ 780607 h 874716"/>
                <a:gd name="connsiteX191" fmla="*/ 6751738 w 6857455"/>
                <a:gd name="connsiteY191" fmla="*/ 779273 h 874716"/>
                <a:gd name="connsiteX192" fmla="*/ 6809650 w 6857455"/>
                <a:gd name="connsiteY192" fmla="*/ 788417 h 874716"/>
                <a:gd name="connsiteX193" fmla="*/ 6832976 w 6857455"/>
                <a:gd name="connsiteY193" fmla="*/ 800428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Lst>
              <a:rect l="l" t="t" r="r" b="b"/>
              <a:pathLst>
                <a:path w="6857455" h="874716">
                  <a:moveTo>
                    <a:pt x="6857455" y="804643"/>
                  </a:moveTo>
                  <a:lnTo>
                    <a:pt x="6857455" y="562246"/>
                  </a:lnTo>
                  <a:lnTo>
                    <a:pt x="6829178" y="551284"/>
                  </a:lnTo>
                  <a:cubicBezTo>
                    <a:pt x="6805745" y="539044"/>
                    <a:pt x="6784885" y="521708"/>
                    <a:pt x="6766024" y="500372"/>
                  </a:cubicBezTo>
                  <a:cubicBezTo>
                    <a:pt x="6755166" y="488179"/>
                    <a:pt x="6746784" y="486845"/>
                    <a:pt x="6734971" y="500944"/>
                  </a:cubicBezTo>
                  <a:cubicBezTo>
                    <a:pt x="6721257" y="517326"/>
                    <a:pt x="6701634" y="510850"/>
                    <a:pt x="6683915" y="507040"/>
                  </a:cubicBezTo>
                  <a:cubicBezTo>
                    <a:pt x="6665629" y="503230"/>
                    <a:pt x="6647148" y="499228"/>
                    <a:pt x="6628860" y="495418"/>
                  </a:cubicBezTo>
                  <a:cubicBezTo>
                    <a:pt x="6615335" y="492752"/>
                    <a:pt x="6601999" y="490466"/>
                    <a:pt x="6588662" y="487227"/>
                  </a:cubicBezTo>
                  <a:cubicBezTo>
                    <a:pt x="6547133" y="477129"/>
                    <a:pt x="6509794" y="480177"/>
                    <a:pt x="6476074" y="511230"/>
                  </a:cubicBezTo>
                  <a:cubicBezTo>
                    <a:pt x="6450356" y="535043"/>
                    <a:pt x="6417399" y="542093"/>
                    <a:pt x="6382345" y="534853"/>
                  </a:cubicBezTo>
                  <a:cubicBezTo>
                    <a:pt x="6377963" y="533901"/>
                    <a:pt x="6372439" y="530091"/>
                    <a:pt x="6369391" y="531615"/>
                  </a:cubicBezTo>
                  <a:cubicBezTo>
                    <a:pt x="6323479" y="553904"/>
                    <a:pt x="6287092" y="514658"/>
                    <a:pt x="6244799" y="512182"/>
                  </a:cubicBezTo>
                  <a:cubicBezTo>
                    <a:pt x="6226130" y="511040"/>
                    <a:pt x="6207079" y="496942"/>
                    <a:pt x="6190315" y="485703"/>
                  </a:cubicBezTo>
                  <a:cubicBezTo>
                    <a:pt x="6167262" y="470271"/>
                    <a:pt x="6146687" y="455412"/>
                    <a:pt x="6115446" y="462270"/>
                  </a:cubicBezTo>
                  <a:cubicBezTo>
                    <a:pt x="6084203" y="469319"/>
                    <a:pt x="6055627" y="456364"/>
                    <a:pt x="6032194" y="434266"/>
                  </a:cubicBezTo>
                  <a:cubicBezTo>
                    <a:pt x="6014287" y="417501"/>
                    <a:pt x="5994665" y="415977"/>
                    <a:pt x="5971042" y="420738"/>
                  </a:cubicBezTo>
                  <a:cubicBezTo>
                    <a:pt x="5941513" y="426645"/>
                    <a:pt x="5910842" y="427027"/>
                    <a:pt x="5880933" y="430646"/>
                  </a:cubicBezTo>
                  <a:cubicBezTo>
                    <a:pt x="5874454" y="431408"/>
                    <a:pt x="5866265" y="434076"/>
                    <a:pt x="5862452" y="438648"/>
                  </a:cubicBezTo>
                  <a:cubicBezTo>
                    <a:pt x="5815779" y="495418"/>
                    <a:pt x="5750055" y="495990"/>
                    <a:pt x="5685283" y="498658"/>
                  </a:cubicBezTo>
                  <a:cubicBezTo>
                    <a:pt x="5646039" y="500372"/>
                    <a:pt x="5606604" y="500372"/>
                    <a:pt x="5567169" y="499420"/>
                  </a:cubicBezTo>
                  <a:cubicBezTo>
                    <a:pt x="5553832" y="499228"/>
                    <a:pt x="5539736" y="496180"/>
                    <a:pt x="5527923" y="490466"/>
                  </a:cubicBezTo>
                  <a:cubicBezTo>
                    <a:pt x="5503348" y="478463"/>
                    <a:pt x="5480680" y="462843"/>
                    <a:pt x="5456292" y="450650"/>
                  </a:cubicBezTo>
                  <a:cubicBezTo>
                    <a:pt x="5447151" y="445886"/>
                    <a:pt x="5435338" y="445696"/>
                    <a:pt x="5424670" y="444934"/>
                  </a:cubicBezTo>
                  <a:cubicBezTo>
                    <a:pt x="5405809" y="443410"/>
                    <a:pt x="5384854" y="447982"/>
                    <a:pt x="5368662" y="441124"/>
                  </a:cubicBezTo>
                  <a:cubicBezTo>
                    <a:pt x="5326559" y="423407"/>
                    <a:pt x="5287123" y="427407"/>
                    <a:pt x="5247118" y="444934"/>
                  </a:cubicBezTo>
                  <a:cubicBezTo>
                    <a:pt x="5191108" y="469509"/>
                    <a:pt x="5138148" y="467605"/>
                    <a:pt x="5088617" y="428742"/>
                  </a:cubicBezTo>
                  <a:cubicBezTo>
                    <a:pt x="5066328" y="411215"/>
                    <a:pt x="5044609" y="419596"/>
                    <a:pt x="5025750" y="433694"/>
                  </a:cubicBezTo>
                  <a:cubicBezTo>
                    <a:pt x="5004032" y="450078"/>
                    <a:pt x="4982885" y="454268"/>
                    <a:pt x="4957930" y="442268"/>
                  </a:cubicBezTo>
                  <a:cubicBezTo>
                    <a:pt x="4952404" y="439600"/>
                    <a:pt x="4944594" y="440933"/>
                    <a:pt x="4938116" y="441886"/>
                  </a:cubicBezTo>
                  <a:cubicBezTo>
                    <a:pt x="4901158" y="446648"/>
                    <a:pt x="4864009" y="454650"/>
                    <a:pt x="4833910" y="421693"/>
                  </a:cubicBezTo>
                  <a:cubicBezTo>
                    <a:pt x="4828004" y="415214"/>
                    <a:pt x="4818097" y="412549"/>
                    <a:pt x="4810095" y="408167"/>
                  </a:cubicBezTo>
                  <a:cubicBezTo>
                    <a:pt x="4776566" y="390258"/>
                    <a:pt x="4777900" y="391974"/>
                    <a:pt x="4747991" y="413691"/>
                  </a:cubicBezTo>
                  <a:cubicBezTo>
                    <a:pt x="4732369" y="425121"/>
                    <a:pt x="4710842" y="436742"/>
                    <a:pt x="4692745" y="435790"/>
                  </a:cubicBezTo>
                  <a:cubicBezTo>
                    <a:pt x="4583584" y="430075"/>
                    <a:pt x="4479758" y="457508"/>
                    <a:pt x="4375933" y="483417"/>
                  </a:cubicBezTo>
                  <a:cubicBezTo>
                    <a:pt x="4311923" y="499420"/>
                    <a:pt x="4249436" y="500372"/>
                    <a:pt x="4185426" y="484179"/>
                  </a:cubicBezTo>
                  <a:cubicBezTo>
                    <a:pt x="4139133" y="472367"/>
                    <a:pt x="4095315" y="491800"/>
                    <a:pt x="4052072" y="505134"/>
                  </a:cubicBezTo>
                  <a:cubicBezTo>
                    <a:pt x="4043117" y="507799"/>
                    <a:pt x="4034735" y="518278"/>
                    <a:pt x="4029973" y="527233"/>
                  </a:cubicBezTo>
                  <a:cubicBezTo>
                    <a:pt x="4012826" y="558858"/>
                    <a:pt x="3984441" y="563810"/>
                    <a:pt x="3948626" y="550666"/>
                  </a:cubicBezTo>
                  <a:cubicBezTo>
                    <a:pt x="3920241" y="540377"/>
                    <a:pt x="3894332" y="526661"/>
                    <a:pt x="3871280" y="502275"/>
                  </a:cubicBezTo>
                  <a:cubicBezTo>
                    <a:pt x="3844229" y="473701"/>
                    <a:pt x="3816224" y="441124"/>
                    <a:pt x="3774312" y="429122"/>
                  </a:cubicBezTo>
                  <a:cubicBezTo>
                    <a:pt x="3756214" y="423979"/>
                    <a:pt x="3740593" y="423217"/>
                    <a:pt x="3721543" y="428552"/>
                  </a:cubicBezTo>
                  <a:cubicBezTo>
                    <a:pt x="3684583" y="438837"/>
                    <a:pt x="3647436" y="446078"/>
                    <a:pt x="3612763" y="414263"/>
                  </a:cubicBezTo>
                  <a:cubicBezTo>
                    <a:pt x="3593712" y="396736"/>
                    <a:pt x="3567994" y="385496"/>
                    <a:pt x="3537323" y="389878"/>
                  </a:cubicBezTo>
                  <a:cubicBezTo>
                    <a:pt x="3499031" y="395402"/>
                    <a:pt x="3464168" y="381496"/>
                    <a:pt x="3431593" y="360921"/>
                  </a:cubicBezTo>
                  <a:cubicBezTo>
                    <a:pt x="3419971" y="353491"/>
                    <a:pt x="3405682" y="349301"/>
                    <a:pt x="3392158" y="345681"/>
                  </a:cubicBezTo>
                  <a:cubicBezTo>
                    <a:pt x="3360915" y="337298"/>
                    <a:pt x="3329480" y="329868"/>
                    <a:pt x="3297856" y="323010"/>
                  </a:cubicBezTo>
                  <a:cubicBezTo>
                    <a:pt x="3271948" y="317296"/>
                    <a:pt x="3245849" y="313104"/>
                    <a:pt x="3219748" y="308151"/>
                  </a:cubicBezTo>
                  <a:cubicBezTo>
                    <a:pt x="3191173" y="302817"/>
                    <a:pt x="3168502" y="290433"/>
                    <a:pt x="3156692" y="261668"/>
                  </a:cubicBezTo>
                  <a:cubicBezTo>
                    <a:pt x="3152882" y="252524"/>
                    <a:pt x="3143737" y="245283"/>
                    <a:pt x="3136497" y="237663"/>
                  </a:cubicBezTo>
                  <a:cubicBezTo>
                    <a:pt x="3131355" y="232139"/>
                    <a:pt x="3124495" y="227947"/>
                    <a:pt x="3119733" y="222233"/>
                  </a:cubicBezTo>
                  <a:cubicBezTo>
                    <a:pt x="3094776" y="192132"/>
                    <a:pt x="3070201" y="161843"/>
                    <a:pt x="3045436" y="131742"/>
                  </a:cubicBezTo>
                  <a:cubicBezTo>
                    <a:pt x="3042958" y="128884"/>
                    <a:pt x="3040292" y="125455"/>
                    <a:pt x="3037054" y="124121"/>
                  </a:cubicBezTo>
                  <a:cubicBezTo>
                    <a:pt x="3003525" y="110215"/>
                    <a:pt x="2969614" y="97070"/>
                    <a:pt x="2936466" y="82400"/>
                  </a:cubicBezTo>
                  <a:cubicBezTo>
                    <a:pt x="2923702" y="76686"/>
                    <a:pt x="2910558" y="69637"/>
                    <a:pt x="2901031" y="59731"/>
                  </a:cubicBezTo>
                  <a:cubicBezTo>
                    <a:pt x="2879314" y="37250"/>
                    <a:pt x="2859502" y="12866"/>
                    <a:pt x="2828259" y="3149"/>
                  </a:cubicBezTo>
                  <a:cubicBezTo>
                    <a:pt x="2819114" y="293"/>
                    <a:pt x="2808256" y="-1231"/>
                    <a:pt x="2799492" y="1245"/>
                  </a:cubicBezTo>
                  <a:cubicBezTo>
                    <a:pt x="2763867" y="11532"/>
                    <a:pt x="2729005" y="24296"/>
                    <a:pt x="2693570" y="35154"/>
                  </a:cubicBezTo>
                  <a:cubicBezTo>
                    <a:pt x="2671092" y="41823"/>
                    <a:pt x="2650707" y="49825"/>
                    <a:pt x="2639847" y="73448"/>
                  </a:cubicBezTo>
                  <a:cubicBezTo>
                    <a:pt x="2636801" y="80114"/>
                    <a:pt x="2628226" y="87354"/>
                    <a:pt x="2621178" y="88688"/>
                  </a:cubicBezTo>
                  <a:cubicBezTo>
                    <a:pt x="2575839" y="97260"/>
                    <a:pt x="2531069" y="101451"/>
                    <a:pt x="2489348" y="72304"/>
                  </a:cubicBezTo>
                  <a:cubicBezTo>
                    <a:pt x="2480585" y="66017"/>
                    <a:pt x="2464201" y="66017"/>
                    <a:pt x="2452580" y="68683"/>
                  </a:cubicBezTo>
                  <a:cubicBezTo>
                    <a:pt x="2407811" y="78590"/>
                    <a:pt x="2365328" y="82020"/>
                    <a:pt x="2326464" y="50395"/>
                  </a:cubicBezTo>
                  <a:cubicBezTo>
                    <a:pt x="2321892" y="46585"/>
                    <a:pt x="2307224" y="50015"/>
                    <a:pt x="2300365" y="54777"/>
                  </a:cubicBezTo>
                  <a:cubicBezTo>
                    <a:pt x="2234259" y="101261"/>
                    <a:pt x="2198064" y="102405"/>
                    <a:pt x="2130434" y="58397"/>
                  </a:cubicBezTo>
                  <a:cubicBezTo>
                    <a:pt x="2126052" y="55539"/>
                    <a:pt x="2120337" y="52301"/>
                    <a:pt x="2118621" y="47919"/>
                  </a:cubicBezTo>
                  <a:cubicBezTo>
                    <a:pt x="2107001" y="19914"/>
                    <a:pt x="2082236" y="19152"/>
                    <a:pt x="2057659" y="16866"/>
                  </a:cubicBezTo>
                  <a:cubicBezTo>
                    <a:pt x="2030608" y="14390"/>
                    <a:pt x="2003555" y="11152"/>
                    <a:pt x="1976314" y="8865"/>
                  </a:cubicBezTo>
                  <a:cubicBezTo>
                    <a:pt x="1971550" y="8483"/>
                    <a:pt x="1966216" y="10007"/>
                    <a:pt x="1961454" y="11724"/>
                  </a:cubicBezTo>
                  <a:cubicBezTo>
                    <a:pt x="1943165" y="18010"/>
                    <a:pt x="1925449" y="27154"/>
                    <a:pt x="1906588" y="30964"/>
                  </a:cubicBezTo>
                  <a:cubicBezTo>
                    <a:pt x="1865821" y="39156"/>
                    <a:pt x="1826385" y="55539"/>
                    <a:pt x="1783330" y="48871"/>
                  </a:cubicBezTo>
                  <a:cubicBezTo>
                    <a:pt x="1775902" y="47729"/>
                    <a:pt x="1767327" y="53253"/>
                    <a:pt x="1759327" y="55349"/>
                  </a:cubicBezTo>
                  <a:cubicBezTo>
                    <a:pt x="1744849" y="58969"/>
                    <a:pt x="1730750" y="64111"/>
                    <a:pt x="1716082" y="65445"/>
                  </a:cubicBezTo>
                  <a:cubicBezTo>
                    <a:pt x="1677218" y="68875"/>
                    <a:pt x="1637975" y="71924"/>
                    <a:pt x="1598920" y="72114"/>
                  </a:cubicBezTo>
                  <a:cubicBezTo>
                    <a:pt x="1580061" y="72304"/>
                    <a:pt x="1561201" y="65065"/>
                    <a:pt x="1542150" y="62207"/>
                  </a:cubicBezTo>
                  <a:cubicBezTo>
                    <a:pt x="1533578" y="60873"/>
                    <a:pt x="1519669" y="58587"/>
                    <a:pt x="1516813" y="62779"/>
                  </a:cubicBezTo>
                  <a:cubicBezTo>
                    <a:pt x="1494714" y="94592"/>
                    <a:pt x="1463661" y="88496"/>
                    <a:pt x="1432228" y="88116"/>
                  </a:cubicBezTo>
                  <a:cubicBezTo>
                    <a:pt x="1362884" y="87354"/>
                    <a:pt x="1295826" y="60493"/>
                    <a:pt x="1224765" y="71924"/>
                  </a:cubicBezTo>
                  <a:cubicBezTo>
                    <a:pt x="1204191" y="75162"/>
                    <a:pt x="1181330" y="62397"/>
                    <a:pt x="1159231" y="58207"/>
                  </a:cubicBezTo>
                  <a:cubicBezTo>
                    <a:pt x="1147801" y="56111"/>
                    <a:pt x="1135228" y="53633"/>
                    <a:pt x="1124370" y="56301"/>
                  </a:cubicBezTo>
                  <a:cubicBezTo>
                    <a:pt x="1107605" y="60493"/>
                    <a:pt x="1091411" y="68113"/>
                    <a:pt x="1075600" y="75542"/>
                  </a:cubicBezTo>
                  <a:cubicBezTo>
                    <a:pt x="1046261" y="89258"/>
                    <a:pt x="1016162" y="89258"/>
                    <a:pt x="986633" y="79162"/>
                  </a:cubicBezTo>
                  <a:cubicBezTo>
                    <a:pt x="944722" y="64873"/>
                    <a:pt x="903193" y="64873"/>
                    <a:pt x="861089" y="76304"/>
                  </a:cubicBezTo>
                  <a:cubicBezTo>
                    <a:pt x="826990" y="85638"/>
                    <a:pt x="791935" y="92116"/>
                    <a:pt x="759168" y="104689"/>
                  </a:cubicBezTo>
                  <a:cubicBezTo>
                    <a:pt x="744689" y="110215"/>
                    <a:pt x="732497" y="126597"/>
                    <a:pt x="723735" y="140696"/>
                  </a:cubicBezTo>
                  <a:cubicBezTo>
                    <a:pt x="706018" y="169271"/>
                    <a:pt x="674013" y="169081"/>
                    <a:pt x="647532" y="147934"/>
                  </a:cubicBezTo>
                  <a:cubicBezTo>
                    <a:pt x="619717" y="125645"/>
                    <a:pt x="584664" y="112501"/>
                    <a:pt x="552659" y="95926"/>
                  </a:cubicBezTo>
                  <a:cubicBezTo>
                    <a:pt x="549993" y="94592"/>
                    <a:pt x="545039" y="96116"/>
                    <a:pt x="541800" y="97640"/>
                  </a:cubicBezTo>
                  <a:cubicBezTo>
                    <a:pt x="488649" y="122407"/>
                    <a:pt x="433593" y="126979"/>
                    <a:pt x="375107" y="123169"/>
                  </a:cubicBezTo>
                  <a:cubicBezTo>
                    <a:pt x="341960" y="121073"/>
                    <a:pt x="307289" y="137076"/>
                    <a:pt x="273567" y="145458"/>
                  </a:cubicBezTo>
                  <a:cubicBezTo>
                    <a:pt x="269757" y="146410"/>
                    <a:pt x="266519" y="151174"/>
                    <a:pt x="264043" y="154792"/>
                  </a:cubicBezTo>
                  <a:cubicBezTo>
                    <a:pt x="240228" y="190800"/>
                    <a:pt x="208223" y="200706"/>
                    <a:pt x="169360" y="177273"/>
                  </a:cubicBezTo>
                  <a:cubicBezTo>
                    <a:pt x="143643" y="161651"/>
                    <a:pt x="118114" y="158032"/>
                    <a:pt x="89347" y="157460"/>
                  </a:cubicBezTo>
                  <a:cubicBezTo>
                    <a:pt x="71059" y="157078"/>
                    <a:pt x="52962" y="147934"/>
                    <a:pt x="34291" y="145268"/>
                  </a:cubicBezTo>
                  <a:lnTo>
                    <a:pt x="0" y="142056"/>
                  </a:lnTo>
                  <a:lnTo>
                    <a:pt x="0" y="849556"/>
                  </a:lnTo>
                  <a:lnTo>
                    <a:pt x="60652" y="844783"/>
                  </a:lnTo>
                  <a:cubicBezTo>
                    <a:pt x="80251" y="839473"/>
                    <a:pt x="99446" y="832043"/>
                    <a:pt x="119068" y="827281"/>
                  </a:cubicBezTo>
                  <a:cubicBezTo>
                    <a:pt x="137355" y="822899"/>
                    <a:pt x="154501" y="812802"/>
                    <a:pt x="171840" y="804420"/>
                  </a:cubicBezTo>
                  <a:cubicBezTo>
                    <a:pt x="204985" y="788417"/>
                    <a:pt x="240420" y="798514"/>
                    <a:pt x="274329" y="794324"/>
                  </a:cubicBezTo>
                  <a:cubicBezTo>
                    <a:pt x="285188" y="792990"/>
                    <a:pt x="296046" y="791466"/>
                    <a:pt x="306715" y="788798"/>
                  </a:cubicBezTo>
                  <a:cubicBezTo>
                    <a:pt x="335864" y="781749"/>
                    <a:pt x="365583" y="775653"/>
                    <a:pt x="393967" y="765937"/>
                  </a:cubicBezTo>
                  <a:cubicBezTo>
                    <a:pt x="426165" y="755078"/>
                    <a:pt x="457028" y="740600"/>
                    <a:pt x="493793" y="725549"/>
                  </a:cubicBezTo>
                  <a:cubicBezTo>
                    <a:pt x="506557" y="729360"/>
                    <a:pt x="526180" y="739648"/>
                    <a:pt x="546373" y="740600"/>
                  </a:cubicBezTo>
                  <a:cubicBezTo>
                    <a:pt x="611337" y="743838"/>
                    <a:pt x="672107" y="726121"/>
                    <a:pt x="730211" y="698116"/>
                  </a:cubicBezTo>
                  <a:cubicBezTo>
                    <a:pt x="747927" y="689734"/>
                    <a:pt x="766980" y="684210"/>
                    <a:pt x="784889" y="676018"/>
                  </a:cubicBezTo>
                  <a:cubicBezTo>
                    <a:pt x="791173" y="673161"/>
                    <a:pt x="799365" y="667065"/>
                    <a:pt x="800509" y="661349"/>
                  </a:cubicBezTo>
                  <a:cubicBezTo>
                    <a:pt x="807175" y="628201"/>
                    <a:pt x="831942" y="628772"/>
                    <a:pt x="857661" y="626868"/>
                  </a:cubicBezTo>
                  <a:cubicBezTo>
                    <a:pt x="888332" y="624582"/>
                    <a:pt x="918621" y="619248"/>
                    <a:pt x="949102" y="614676"/>
                  </a:cubicBezTo>
                  <a:cubicBezTo>
                    <a:pt x="953104" y="614104"/>
                    <a:pt x="956722" y="610104"/>
                    <a:pt x="960342" y="607435"/>
                  </a:cubicBezTo>
                  <a:cubicBezTo>
                    <a:pt x="965867" y="603435"/>
                    <a:pt x="971011" y="597339"/>
                    <a:pt x="977109" y="595815"/>
                  </a:cubicBezTo>
                  <a:cubicBezTo>
                    <a:pt x="1008350" y="588385"/>
                    <a:pt x="1039783" y="582099"/>
                    <a:pt x="1071218" y="575240"/>
                  </a:cubicBezTo>
                  <a:cubicBezTo>
                    <a:pt x="1078266" y="573716"/>
                    <a:pt x="1085505" y="571812"/>
                    <a:pt x="1091983" y="568764"/>
                  </a:cubicBezTo>
                  <a:cubicBezTo>
                    <a:pt x="1098079" y="565906"/>
                    <a:pt x="1103223" y="560952"/>
                    <a:pt x="1109321" y="557904"/>
                  </a:cubicBezTo>
                  <a:cubicBezTo>
                    <a:pt x="1125892" y="549714"/>
                    <a:pt x="1142851" y="542093"/>
                    <a:pt x="1162279" y="532949"/>
                  </a:cubicBezTo>
                  <a:cubicBezTo>
                    <a:pt x="1173138" y="550094"/>
                    <a:pt x="1187810" y="540377"/>
                    <a:pt x="1206097" y="532187"/>
                  </a:cubicBezTo>
                  <a:cubicBezTo>
                    <a:pt x="1224765" y="523805"/>
                    <a:pt x="1246292" y="521137"/>
                    <a:pt x="1266867" y="518088"/>
                  </a:cubicBezTo>
                  <a:cubicBezTo>
                    <a:pt x="1304588" y="512564"/>
                    <a:pt x="1342499" y="509134"/>
                    <a:pt x="1380219" y="504182"/>
                  </a:cubicBezTo>
                  <a:cubicBezTo>
                    <a:pt x="1388221" y="503038"/>
                    <a:pt x="1397365" y="500944"/>
                    <a:pt x="1403461" y="496180"/>
                  </a:cubicBezTo>
                  <a:cubicBezTo>
                    <a:pt x="1445181" y="464175"/>
                    <a:pt x="1495858" y="455222"/>
                    <a:pt x="1544054" y="458268"/>
                  </a:cubicBezTo>
                  <a:cubicBezTo>
                    <a:pt x="1581965" y="460557"/>
                    <a:pt x="1619114" y="462270"/>
                    <a:pt x="1656644" y="459032"/>
                  </a:cubicBezTo>
                  <a:cubicBezTo>
                    <a:pt x="1659502" y="458841"/>
                    <a:pt x="1663312" y="459223"/>
                    <a:pt x="1665406" y="460747"/>
                  </a:cubicBezTo>
                  <a:cubicBezTo>
                    <a:pt x="1678360" y="470843"/>
                    <a:pt x="1691887" y="471605"/>
                    <a:pt x="1708461" y="473318"/>
                  </a:cubicBezTo>
                  <a:cubicBezTo>
                    <a:pt x="1731894" y="475797"/>
                    <a:pt x="1753421" y="474081"/>
                    <a:pt x="1775140" y="469891"/>
                  </a:cubicBezTo>
                  <a:cubicBezTo>
                    <a:pt x="1790952" y="466843"/>
                    <a:pt x="1806953" y="460557"/>
                    <a:pt x="1821051" y="452554"/>
                  </a:cubicBezTo>
                  <a:cubicBezTo>
                    <a:pt x="1840672" y="441314"/>
                    <a:pt x="1859535" y="436934"/>
                    <a:pt x="1878203" y="451792"/>
                  </a:cubicBezTo>
                  <a:cubicBezTo>
                    <a:pt x="1898396" y="467605"/>
                    <a:pt x="1921257" y="462081"/>
                    <a:pt x="1943547" y="462651"/>
                  </a:cubicBezTo>
                  <a:cubicBezTo>
                    <a:pt x="1953262" y="462843"/>
                    <a:pt x="1963550" y="462461"/>
                    <a:pt x="1972884" y="464937"/>
                  </a:cubicBezTo>
                  <a:cubicBezTo>
                    <a:pt x="1999935" y="471987"/>
                    <a:pt x="2026036" y="482655"/>
                    <a:pt x="2053469" y="487417"/>
                  </a:cubicBezTo>
                  <a:cubicBezTo>
                    <a:pt x="2068710" y="490084"/>
                    <a:pt x="2085664" y="485321"/>
                    <a:pt x="2101477" y="481893"/>
                  </a:cubicBezTo>
                  <a:cubicBezTo>
                    <a:pt x="2117479" y="478273"/>
                    <a:pt x="2133290" y="472749"/>
                    <a:pt x="2148722" y="467033"/>
                  </a:cubicBezTo>
                  <a:cubicBezTo>
                    <a:pt x="2159199" y="463223"/>
                    <a:pt x="2170629" y="459603"/>
                    <a:pt x="2179011" y="452744"/>
                  </a:cubicBezTo>
                  <a:cubicBezTo>
                    <a:pt x="2198064" y="437124"/>
                    <a:pt x="2217685" y="434455"/>
                    <a:pt x="2240165" y="442648"/>
                  </a:cubicBezTo>
                  <a:cubicBezTo>
                    <a:pt x="2243593" y="443982"/>
                    <a:pt x="2247594" y="443982"/>
                    <a:pt x="2251404" y="444172"/>
                  </a:cubicBezTo>
                  <a:cubicBezTo>
                    <a:pt x="2312370" y="448172"/>
                    <a:pt x="2373330" y="450650"/>
                    <a:pt x="2433912" y="456746"/>
                  </a:cubicBezTo>
                  <a:cubicBezTo>
                    <a:pt x="2458485" y="459223"/>
                    <a:pt x="2482107" y="470081"/>
                    <a:pt x="2506302" y="476939"/>
                  </a:cubicBezTo>
                  <a:cubicBezTo>
                    <a:pt x="2511256" y="478273"/>
                    <a:pt x="2516783" y="480369"/>
                    <a:pt x="2521735" y="479415"/>
                  </a:cubicBezTo>
                  <a:cubicBezTo>
                    <a:pt x="2575647" y="469891"/>
                    <a:pt x="2626132" y="483797"/>
                    <a:pt x="2675854" y="502086"/>
                  </a:cubicBezTo>
                  <a:cubicBezTo>
                    <a:pt x="2680996" y="503992"/>
                    <a:pt x="2687282" y="503419"/>
                    <a:pt x="2692998" y="503038"/>
                  </a:cubicBezTo>
                  <a:cubicBezTo>
                    <a:pt x="2709003" y="501706"/>
                    <a:pt x="2726337" y="495038"/>
                    <a:pt x="2740816" y="499037"/>
                  </a:cubicBezTo>
                  <a:cubicBezTo>
                    <a:pt x="2779297" y="510088"/>
                    <a:pt x="2817398" y="523423"/>
                    <a:pt x="2853596" y="540187"/>
                  </a:cubicBezTo>
                  <a:cubicBezTo>
                    <a:pt x="2890365" y="557142"/>
                    <a:pt x="2924464" y="571430"/>
                    <a:pt x="2966565" y="554286"/>
                  </a:cubicBezTo>
                  <a:cubicBezTo>
                    <a:pt x="2984472" y="547045"/>
                    <a:pt x="3008095" y="552190"/>
                    <a:pt x="3028671" y="554094"/>
                  </a:cubicBezTo>
                  <a:cubicBezTo>
                    <a:pt x="3043720" y="555618"/>
                    <a:pt x="3058198" y="564192"/>
                    <a:pt x="3073059" y="564192"/>
                  </a:cubicBezTo>
                  <a:cubicBezTo>
                    <a:pt x="3112686" y="564192"/>
                    <a:pt x="3147927" y="574288"/>
                    <a:pt x="3182219" y="594862"/>
                  </a:cubicBezTo>
                  <a:cubicBezTo>
                    <a:pt x="3195557" y="602863"/>
                    <a:pt x="3216322" y="597529"/>
                    <a:pt x="3233656" y="599625"/>
                  </a:cubicBezTo>
                  <a:cubicBezTo>
                    <a:pt x="3251947" y="602101"/>
                    <a:pt x="3270804" y="604387"/>
                    <a:pt x="3288332" y="609914"/>
                  </a:cubicBezTo>
                  <a:cubicBezTo>
                    <a:pt x="3333672" y="624392"/>
                    <a:pt x="3378441" y="640774"/>
                    <a:pt x="3423591" y="656015"/>
                  </a:cubicBezTo>
                  <a:cubicBezTo>
                    <a:pt x="3460738" y="668590"/>
                    <a:pt x="3497317" y="658683"/>
                    <a:pt x="3534084" y="653349"/>
                  </a:cubicBezTo>
                  <a:cubicBezTo>
                    <a:pt x="3557137" y="649919"/>
                    <a:pt x="3578662" y="641727"/>
                    <a:pt x="3604571" y="653918"/>
                  </a:cubicBezTo>
                  <a:cubicBezTo>
                    <a:pt x="3629338" y="665541"/>
                    <a:pt x="3660771" y="662873"/>
                    <a:pt x="3688586" y="669160"/>
                  </a:cubicBezTo>
                  <a:cubicBezTo>
                    <a:pt x="3712020" y="674494"/>
                    <a:pt x="3734687" y="683068"/>
                    <a:pt x="3757358" y="691450"/>
                  </a:cubicBezTo>
                  <a:cubicBezTo>
                    <a:pt x="3788221" y="702881"/>
                    <a:pt x="3818700" y="714881"/>
                    <a:pt x="3852421" y="709167"/>
                  </a:cubicBezTo>
                  <a:cubicBezTo>
                    <a:pt x="3890714" y="702689"/>
                    <a:pt x="3917001" y="727073"/>
                    <a:pt x="3947104" y="743267"/>
                  </a:cubicBezTo>
                  <a:cubicBezTo>
                    <a:pt x="3967869" y="754316"/>
                    <a:pt x="3990538" y="762509"/>
                    <a:pt x="4013208" y="769367"/>
                  </a:cubicBezTo>
                  <a:cubicBezTo>
                    <a:pt x="4043497" y="778321"/>
                    <a:pt x="4074740" y="783655"/>
                    <a:pt x="4105222" y="792418"/>
                  </a:cubicBezTo>
                  <a:cubicBezTo>
                    <a:pt x="4151325" y="805561"/>
                    <a:pt x="4198001" y="815850"/>
                    <a:pt x="4246006" y="808610"/>
                  </a:cubicBezTo>
                  <a:cubicBezTo>
                    <a:pt x="4268105" y="805372"/>
                    <a:pt x="4288682" y="805561"/>
                    <a:pt x="4310779" y="810326"/>
                  </a:cubicBezTo>
                  <a:cubicBezTo>
                    <a:pt x="4346974" y="818136"/>
                    <a:pt x="4384123" y="819089"/>
                    <a:pt x="4413272" y="848235"/>
                  </a:cubicBezTo>
                  <a:cubicBezTo>
                    <a:pt x="4423558" y="858524"/>
                    <a:pt x="4442037" y="861190"/>
                    <a:pt x="4457087" y="866524"/>
                  </a:cubicBezTo>
                  <a:cubicBezTo>
                    <a:pt x="4474424" y="872812"/>
                    <a:pt x="4487186" y="869572"/>
                    <a:pt x="4496523" y="851284"/>
                  </a:cubicBezTo>
                  <a:cubicBezTo>
                    <a:pt x="4500713" y="843093"/>
                    <a:pt x="4512715" y="835091"/>
                    <a:pt x="4522050" y="833757"/>
                  </a:cubicBezTo>
                  <a:cubicBezTo>
                    <a:pt x="4550055" y="829757"/>
                    <a:pt x="4575773" y="835663"/>
                    <a:pt x="4602824" y="848618"/>
                  </a:cubicBezTo>
                  <a:cubicBezTo>
                    <a:pt x="4628161" y="860810"/>
                    <a:pt x="4659786" y="859476"/>
                    <a:pt x="4688553" y="864238"/>
                  </a:cubicBezTo>
                  <a:cubicBezTo>
                    <a:pt x="4708936" y="867668"/>
                    <a:pt x="4729321" y="874716"/>
                    <a:pt x="4749895" y="874716"/>
                  </a:cubicBezTo>
                  <a:cubicBezTo>
                    <a:pt x="4775424" y="874716"/>
                    <a:pt x="4800761" y="868620"/>
                    <a:pt x="4826480" y="866334"/>
                  </a:cubicBezTo>
                  <a:cubicBezTo>
                    <a:pt x="4846482" y="864430"/>
                    <a:pt x="4866867" y="865192"/>
                    <a:pt x="4886870" y="862906"/>
                  </a:cubicBezTo>
                  <a:cubicBezTo>
                    <a:pt x="4903254" y="861190"/>
                    <a:pt x="4919447" y="856810"/>
                    <a:pt x="4935639" y="853190"/>
                  </a:cubicBezTo>
                  <a:cubicBezTo>
                    <a:pt x="4941546" y="851856"/>
                    <a:pt x="4947452" y="846711"/>
                    <a:pt x="4952784" y="847473"/>
                  </a:cubicBezTo>
                  <a:cubicBezTo>
                    <a:pt x="5005745" y="855666"/>
                    <a:pt x="5043847" y="819089"/>
                    <a:pt x="5088617" y="802896"/>
                  </a:cubicBezTo>
                  <a:cubicBezTo>
                    <a:pt x="5135672" y="785749"/>
                    <a:pt x="5181204" y="759461"/>
                    <a:pt x="5233781" y="767271"/>
                  </a:cubicBezTo>
                  <a:cubicBezTo>
                    <a:pt x="5265596" y="772033"/>
                    <a:pt x="5296267" y="783083"/>
                    <a:pt x="5327893" y="789752"/>
                  </a:cubicBezTo>
                  <a:cubicBezTo>
                    <a:pt x="5339132" y="792038"/>
                    <a:pt x="5351705" y="791656"/>
                    <a:pt x="5362946" y="789370"/>
                  </a:cubicBezTo>
                  <a:cubicBezTo>
                    <a:pt x="5417240" y="778891"/>
                    <a:pt x="5470771" y="777367"/>
                    <a:pt x="5524115" y="794514"/>
                  </a:cubicBezTo>
                  <a:cubicBezTo>
                    <a:pt x="5533257" y="797372"/>
                    <a:pt x="5542974" y="800038"/>
                    <a:pt x="5552500" y="800038"/>
                  </a:cubicBezTo>
                  <a:cubicBezTo>
                    <a:pt x="5604697" y="800038"/>
                    <a:pt x="5655944" y="796038"/>
                    <a:pt x="5705857" y="777367"/>
                  </a:cubicBezTo>
                  <a:cubicBezTo>
                    <a:pt x="5722622" y="771080"/>
                    <a:pt x="5743006" y="775081"/>
                    <a:pt x="5761485" y="773557"/>
                  </a:cubicBezTo>
                  <a:cubicBezTo>
                    <a:pt x="5778629" y="772224"/>
                    <a:pt x="5796156" y="771653"/>
                    <a:pt x="5812731" y="767271"/>
                  </a:cubicBezTo>
                  <a:cubicBezTo>
                    <a:pt x="5836925" y="760795"/>
                    <a:pt x="5859404" y="760033"/>
                    <a:pt x="5884361" y="765747"/>
                  </a:cubicBezTo>
                  <a:cubicBezTo>
                    <a:pt x="5908174" y="771080"/>
                    <a:pt x="5933892" y="768415"/>
                    <a:pt x="5958660" y="768605"/>
                  </a:cubicBezTo>
                  <a:cubicBezTo>
                    <a:pt x="5986282" y="768795"/>
                    <a:pt x="6013906" y="768984"/>
                    <a:pt x="6041528" y="768033"/>
                  </a:cubicBezTo>
                  <a:cubicBezTo>
                    <a:pt x="6052579" y="767653"/>
                    <a:pt x="6065151" y="760033"/>
                    <a:pt x="6074297" y="763081"/>
                  </a:cubicBezTo>
                  <a:cubicBezTo>
                    <a:pt x="6103824" y="773366"/>
                    <a:pt x="6133353" y="760985"/>
                    <a:pt x="6162880" y="766509"/>
                  </a:cubicBezTo>
                  <a:cubicBezTo>
                    <a:pt x="6177360" y="769367"/>
                    <a:pt x="6193743" y="761557"/>
                    <a:pt x="6209364" y="760795"/>
                  </a:cubicBezTo>
                  <a:cubicBezTo>
                    <a:pt x="6234892" y="759461"/>
                    <a:pt x="6260419" y="760033"/>
                    <a:pt x="6285948" y="759651"/>
                  </a:cubicBezTo>
                  <a:cubicBezTo>
                    <a:pt x="6294330" y="759461"/>
                    <a:pt x="6302523" y="758699"/>
                    <a:pt x="6310905" y="758316"/>
                  </a:cubicBezTo>
                  <a:cubicBezTo>
                    <a:pt x="6318335" y="757936"/>
                    <a:pt x="6326145" y="756222"/>
                    <a:pt x="6333194" y="757554"/>
                  </a:cubicBezTo>
                  <a:cubicBezTo>
                    <a:pt x="6358723" y="762318"/>
                    <a:pt x="6383869" y="770129"/>
                    <a:pt x="6409586" y="773177"/>
                  </a:cubicBezTo>
                  <a:cubicBezTo>
                    <a:pt x="6431875" y="775843"/>
                    <a:pt x="6454928" y="772224"/>
                    <a:pt x="6477407" y="774129"/>
                  </a:cubicBezTo>
                  <a:cubicBezTo>
                    <a:pt x="6517032" y="777367"/>
                    <a:pt x="6556657" y="783083"/>
                    <a:pt x="6596283" y="786703"/>
                  </a:cubicBezTo>
                  <a:cubicBezTo>
                    <a:pt x="6604857" y="787465"/>
                    <a:pt x="6613809" y="782701"/>
                    <a:pt x="6622573" y="782321"/>
                  </a:cubicBezTo>
                  <a:cubicBezTo>
                    <a:pt x="6650006" y="781369"/>
                    <a:pt x="6677439" y="781177"/>
                    <a:pt x="6704872" y="780607"/>
                  </a:cubicBezTo>
                  <a:cubicBezTo>
                    <a:pt x="6720493" y="780415"/>
                    <a:pt x="6736305" y="780987"/>
                    <a:pt x="6751738" y="779273"/>
                  </a:cubicBezTo>
                  <a:cubicBezTo>
                    <a:pt x="6772120" y="776987"/>
                    <a:pt x="6790599" y="773557"/>
                    <a:pt x="6809650" y="788417"/>
                  </a:cubicBezTo>
                  <a:cubicBezTo>
                    <a:pt x="6816984" y="794180"/>
                    <a:pt x="6824819" y="797942"/>
                    <a:pt x="6832976" y="800428"/>
                  </a:cubicBez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Freeform: Shape 19">
              <a:extLst>
                <a:ext uri="{FF2B5EF4-FFF2-40B4-BE49-F238E27FC236}">
                  <a16:creationId xmlns:a16="http://schemas.microsoft.com/office/drawing/2014/main" id="{C86D0F14-D449-4833-830D-A382829E2D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flipH="1">
              <a:off x="2640988" y="2991370"/>
              <a:ext cx="6857455" cy="874716"/>
            </a:xfrm>
            <a:custGeom>
              <a:avLst/>
              <a:gdLst>
                <a:gd name="connsiteX0" fmla="*/ 6857455 w 6857455"/>
                <a:gd name="connsiteY0" fmla="*/ 804643 h 874716"/>
                <a:gd name="connsiteX1" fmla="*/ 6857455 w 6857455"/>
                <a:gd name="connsiteY1" fmla="*/ 562246 h 874716"/>
                <a:gd name="connsiteX2" fmla="*/ 6829178 w 6857455"/>
                <a:gd name="connsiteY2" fmla="*/ 551284 h 874716"/>
                <a:gd name="connsiteX3" fmla="*/ 6766024 w 6857455"/>
                <a:gd name="connsiteY3" fmla="*/ 500372 h 874716"/>
                <a:gd name="connsiteX4" fmla="*/ 6734971 w 6857455"/>
                <a:gd name="connsiteY4" fmla="*/ 500944 h 874716"/>
                <a:gd name="connsiteX5" fmla="*/ 6683915 w 6857455"/>
                <a:gd name="connsiteY5" fmla="*/ 507040 h 874716"/>
                <a:gd name="connsiteX6" fmla="*/ 6628860 w 6857455"/>
                <a:gd name="connsiteY6" fmla="*/ 495418 h 874716"/>
                <a:gd name="connsiteX7" fmla="*/ 6588662 w 6857455"/>
                <a:gd name="connsiteY7" fmla="*/ 487227 h 874716"/>
                <a:gd name="connsiteX8" fmla="*/ 6476074 w 6857455"/>
                <a:gd name="connsiteY8" fmla="*/ 511230 h 874716"/>
                <a:gd name="connsiteX9" fmla="*/ 6382345 w 6857455"/>
                <a:gd name="connsiteY9" fmla="*/ 534853 h 874716"/>
                <a:gd name="connsiteX10" fmla="*/ 6369391 w 6857455"/>
                <a:gd name="connsiteY10" fmla="*/ 531615 h 874716"/>
                <a:gd name="connsiteX11" fmla="*/ 6244799 w 6857455"/>
                <a:gd name="connsiteY11" fmla="*/ 512182 h 874716"/>
                <a:gd name="connsiteX12" fmla="*/ 6190315 w 6857455"/>
                <a:gd name="connsiteY12" fmla="*/ 485703 h 874716"/>
                <a:gd name="connsiteX13" fmla="*/ 6115446 w 6857455"/>
                <a:gd name="connsiteY13" fmla="*/ 462270 h 874716"/>
                <a:gd name="connsiteX14" fmla="*/ 6032194 w 6857455"/>
                <a:gd name="connsiteY14" fmla="*/ 434266 h 874716"/>
                <a:gd name="connsiteX15" fmla="*/ 5971042 w 6857455"/>
                <a:gd name="connsiteY15" fmla="*/ 420738 h 874716"/>
                <a:gd name="connsiteX16" fmla="*/ 5880933 w 6857455"/>
                <a:gd name="connsiteY16" fmla="*/ 430646 h 874716"/>
                <a:gd name="connsiteX17" fmla="*/ 5862452 w 6857455"/>
                <a:gd name="connsiteY17" fmla="*/ 438648 h 874716"/>
                <a:gd name="connsiteX18" fmla="*/ 5685283 w 6857455"/>
                <a:gd name="connsiteY18" fmla="*/ 498658 h 874716"/>
                <a:gd name="connsiteX19" fmla="*/ 5567169 w 6857455"/>
                <a:gd name="connsiteY19" fmla="*/ 499420 h 874716"/>
                <a:gd name="connsiteX20" fmla="*/ 5527923 w 6857455"/>
                <a:gd name="connsiteY20" fmla="*/ 490466 h 874716"/>
                <a:gd name="connsiteX21" fmla="*/ 5456292 w 6857455"/>
                <a:gd name="connsiteY21" fmla="*/ 450650 h 874716"/>
                <a:gd name="connsiteX22" fmla="*/ 5424670 w 6857455"/>
                <a:gd name="connsiteY22" fmla="*/ 444934 h 874716"/>
                <a:gd name="connsiteX23" fmla="*/ 5368662 w 6857455"/>
                <a:gd name="connsiteY23" fmla="*/ 441124 h 874716"/>
                <a:gd name="connsiteX24" fmla="*/ 5247118 w 6857455"/>
                <a:gd name="connsiteY24" fmla="*/ 444934 h 874716"/>
                <a:gd name="connsiteX25" fmla="*/ 5088617 w 6857455"/>
                <a:gd name="connsiteY25" fmla="*/ 428742 h 874716"/>
                <a:gd name="connsiteX26" fmla="*/ 5025750 w 6857455"/>
                <a:gd name="connsiteY26" fmla="*/ 433694 h 874716"/>
                <a:gd name="connsiteX27" fmla="*/ 4957930 w 6857455"/>
                <a:gd name="connsiteY27" fmla="*/ 442268 h 874716"/>
                <a:gd name="connsiteX28" fmla="*/ 4938116 w 6857455"/>
                <a:gd name="connsiteY28" fmla="*/ 441886 h 874716"/>
                <a:gd name="connsiteX29" fmla="*/ 4833910 w 6857455"/>
                <a:gd name="connsiteY29" fmla="*/ 421693 h 874716"/>
                <a:gd name="connsiteX30" fmla="*/ 4810095 w 6857455"/>
                <a:gd name="connsiteY30" fmla="*/ 408167 h 874716"/>
                <a:gd name="connsiteX31" fmla="*/ 4747991 w 6857455"/>
                <a:gd name="connsiteY31" fmla="*/ 413691 h 874716"/>
                <a:gd name="connsiteX32" fmla="*/ 4692745 w 6857455"/>
                <a:gd name="connsiteY32" fmla="*/ 435790 h 874716"/>
                <a:gd name="connsiteX33" fmla="*/ 4375933 w 6857455"/>
                <a:gd name="connsiteY33" fmla="*/ 483417 h 874716"/>
                <a:gd name="connsiteX34" fmla="*/ 4185426 w 6857455"/>
                <a:gd name="connsiteY34" fmla="*/ 484179 h 874716"/>
                <a:gd name="connsiteX35" fmla="*/ 4052072 w 6857455"/>
                <a:gd name="connsiteY35" fmla="*/ 505134 h 874716"/>
                <a:gd name="connsiteX36" fmla="*/ 4029973 w 6857455"/>
                <a:gd name="connsiteY36" fmla="*/ 527233 h 874716"/>
                <a:gd name="connsiteX37" fmla="*/ 3948626 w 6857455"/>
                <a:gd name="connsiteY37" fmla="*/ 550666 h 874716"/>
                <a:gd name="connsiteX38" fmla="*/ 3871280 w 6857455"/>
                <a:gd name="connsiteY38" fmla="*/ 502275 h 874716"/>
                <a:gd name="connsiteX39" fmla="*/ 3774312 w 6857455"/>
                <a:gd name="connsiteY39" fmla="*/ 429122 h 874716"/>
                <a:gd name="connsiteX40" fmla="*/ 3721543 w 6857455"/>
                <a:gd name="connsiteY40" fmla="*/ 428552 h 874716"/>
                <a:gd name="connsiteX41" fmla="*/ 3612763 w 6857455"/>
                <a:gd name="connsiteY41" fmla="*/ 414263 h 874716"/>
                <a:gd name="connsiteX42" fmla="*/ 3537323 w 6857455"/>
                <a:gd name="connsiteY42" fmla="*/ 389878 h 874716"/>
                <a:gd name="connsiteX43" fmla="*/ 3431593 w 6857455"/>
                <a:gd name="connsiteY43" fmla="*/ 360921 h 874716"/>
                <a:gd name="connsiteX44" fmla="*/ 3392158 w 6857455"/>
                <a:gd name="connsiteY44" fmla="*/ 345681 h 874716"/>
                <a:gd name="connsiteX45" fmla="*/ 3297856 w 6857455"/>
                <a:gd name="connsiteY45" fmla="*/ 323010 h 874716"/>
                <a:gd name="connsiteX46" fmla="*/ 3219748 w 6857455"/>
                <a:gd name="connsiteY46" fmla="*/ 308151 h 874716"/>
                <a:gd name="connsiteX47" fmla="*/ 3156692 w 6857455"/>
                <a:gd name="connsiteY47" fmla="*/ 261668 h 874716"/>
                <a:gd name="connsiteX48" fmla="*/ 3136497 w 6857455"/>
                <a:gd name="connsiteY48" fmla="*/ 237663 h 874716"/>
                <a:gd name="connsiteX49" fmla="*/ 3119733 w 6857455"/>
                <a:gd name="connsiteY49" fmla="*/ 222233 h 874716"/>
                <a:gd name="connsiteX50" fmla="*/ 3045436 w 6857455"/>
                <a:gd name="connsiteY50" fmla="*/ 131742 h 874716"/>
                <a:gd name="connsiteX51" fmla="*/ 3037054 w 6857455"/>
                <a:gd name="connsiteY51" fmla="*/ 124121 h 874716"/>
                <a:gd name="connsiteX52" fmla="*/ 2936466 w 6857455"/>
                <a:gd name="connsiteY52" fmla="*/ 82400 h 874716"/>
                <a:gd name="connsiteX53" fmla="*/ 2901031 w 6857455"/>
                <a:gd name="connsiteY53" fmla="*/ 59731 h 874716"/>
                <a:gd name="connsiteX54" fmla="*/ 2828259 w 6857455"/>
                <a:gd name="connsiteY54" fmla="*/ 3149 h 874716"/>
                <a:gd name="connsiteX55" fmla="*/ 2799492 w 6857455"/>
                <a:gd name="connsiteY55" fmla="*/ 1245 h 874716"/>
                <a:gd name="connsiteX56" fmla="*/ 2693570 w 6857455"/>
                <a:gd name="connsiteY56" fmla="*/ 35154 h 874716"/>
                <a:gd name="connsiteX57" fmla="*/ 2639847 w 6857455"/>
                <a:gd name="connsiteY57" fmla="*/ 73448 h 874716"/>
                <a:gd name="connsiteX58" fmla="*/ 2621178 w 6857455"/>
                <a:gd name="connsiteY58" fmla="*/ 88688 h 874716"/>
                <a:gd name="connsiteX59" fmla="*/ 2489348 w 6857455"/>
                <a:gd name="connsiteY59" fmla="*/ 72304 h 874716"/>
                <a:gd name="connsiteX60" fmla="*/ 2452580 w 6857455"/>
                <a:gd name="connsiteY60" fmla="*/ 68683 h 874716"/>
                <a:gd name="connsiteX61" fmla="*/ 2326464 w 6857455"/>
                <a:gd name="connsiteY61" fmla="*/ 50395 h 874716"/>
                <a:gd name="connsiteX62" fmla="*/ 2300365 w 6857455"/>
                <a:gd name="connsiteY62" fmla="*/ 54777 h 874716"/>
                <a:gd name="connsiteX63" fmla="*/ 2130434 w 6857455"/>
                <a:gd name="connsiteY63" fmla="*/ 58397 h 874716"/>
                <a:gd name="connsiteX64" fmla="*/ 2118621 w 6857455"/>
                <a:gd name="connsiteY64" fmla="*/ 47919 h 874716"/>
                <a:gd name="connsiteX65" fmla="*/ 2057659 w 6857455"/>
                <a:gd name="connsiteY65" fmla="*/ 16866 h 874716"/>
                <a:gd name="connsiteX66" fmla="*/ 1976314 w 6857455"/>
                <a:gd name="connsiteY66" fmla="*/ 8865 h 874716"/>
                <a:gd name="connsiteX67" fmla="*/ 1961454 w 6857455"/>
                <a:gd name="connsiteY67" fmla="*/ 11724 h 874716"/>
                <a:gd name="connsiteX68" fmla="*/ 1906588 w 6857455"/>
                <a:gd name="connsiteY68" fmla="*/ 30964 h 874716"/>
                <a:gd name="connsiteX69" fmla="*/ 1783330 w 6857455"/>
                <a:gd name="connsiteY69" fmla="*/ 48871 h 874716"/>
                <a:gd name="connsiteX70" fmla="*/ 1759327 w 6857455"/>
                <a:gd name="connsiteY70" fmla="*/ 55349 h 874716"/>
                <a:gd name="connsiteX71" fmla="*/ 1716082 w 6857455"/>
                <a:gd name="connsiteY71" fmla="*/ 65445 h 874716"/>
                <a:gd name="connsiteX72" fmla="*/ 1598920 w 6857455"/>
                <a:gd name="connsiteY72" fmla="*/ 72114 h 874716"/>
                <a:gd name="connsiteX73" fmla="*/ 1542150 w 6857455"/>
                <a:gd name="connsiteY73" fmla="*/ 62207 h 874716"/>
                <a:gd name="connsiteX74" fmla="*/ 1516813 w 6857455"/>
                <a:gd name="connsiteY74" fmla="*/ 62779 h 874716"/>
                <a:gd name="connsiteX75" fmla="*/ 1432228 w 6857455"/>
                <a:gd name="connsiteY75" fmla="*/ 88116 h 874716"/>
                <a:gd name="connsiteX76" fmla="*/ 1224765 w 6857455"/>
                <a:gd name="connsiteY76" fmla="*/ 71924 h 874716"/>
                <a:gd name="connsiteX77" fmla="*/ 1159231 w 6857455"/>
                <a:gd name="connsiteY77" fmla="*/ 58207 h 874716"/>
                <a:gd name="connsiteX78" fmla="*/ 1124370 w 6857455"/>
                <a:gd name="connsiteY78" fmla="*/ 56301 h 874716"/>
                <a:gd name="connsiteX79" fmla="*/ 1075600 w 6857455"/>
                <a:gd name="connsiteY79" fmla="*/ 75542 h 874716"/>
                <a:gd name="connsiteX80" fmla="*/ 986633 w 6857455"/>
                <a:gd name="connsiteY80" fmla="*/ 79162 h 874716"/>
                <a:gd name="connsiteX81" fmla="*/ 861089 w 6857455"/>
                <a:gd name="connsiteY81" fmla="*/ 76304 h 874716"/>
                <a:gd name="connsiteX82" fmla="*/ 759168 w 6857455"/>
                <a:gd name="connsiteY82" fmla="*/ 104689 h 874716"/>
                <a:gd name="connsiteX83" fmla="*/ 723735 w 6857455"/>
                <a:gd name="connsiteY83" fmla="*/ 140696 h 874716"/>
                <a:gd name="connsiteX84" fmla="*/ 647532 w 6857455"/>
                <a:gd name="connsiteY84" fmla="*/ 147934 h 874716"/>
                <a:gd name="connsiteX85" fmla="*/ 552659 w 6857455"/>
                <a:gd name="connsiteY85" fmla="*/ 95926 h 874716"/>
                <a:gd name="connsiteX86" fmla="*/ 541800 w 6857455"/>
                <a:gd name="connsiteY86" fmla="*/ 97640 h 874716"/>
                <a:gd name="connsiteX87" fmla="*/ 375107 w 6857455"/>
                <a:gd name="connsiteY87" fmla="*/ 123169 h 874716"/>
                <a:gd name="connsiteX88" fmla="*/ 273567 w 6857455"/>
                <a:gd name="connsiteY88" fmla="*/ 145458 h 874716"/>
                <a:gd name="connsiteX89" fmla="*/ 264043 w 6857455"/>
                <a:gd name="connsiteY89" fmla="*/ 154792 h 874716"/>
                <a:gd name="connsiteX90" fmla="*/ 169360 w 6857455"/>
                <a:gd name="connsiteY90" fmla="*/ 177273 h 874716"/>
                <a:gd name="connsiteX91" fmla="*/ 89347 w 6857455"/>
                <a:gd name="connsiteY91" fmla="*/ 157460 h 874716"/>
                <a:gd name="connsiteX92" fmla="*/ 34291 w 6857455"/>
                <a:gd name="connsiteY92" fmla="*/ 145268 h 874716"/>
                <a:gd name="connsiteX93" fmla="*/ 0 w 6857455"/>
                <a:gd name="connsiteY93" fmla="*/ 142056 h 874716"/>
                <a:gd name="connsiteX94" fmla="*/ 0 w 6857455"/>
                <a:gd name="connsiteY94" fmla="*/ 849556 h 874716"/>
                <a:gd name="connsiteX95" fmla="*/ 60652 w 6857455"/>
                <a:gd name="connsiteY95" fmla="*/ 844783 h 874716"/>
                <a:gd name="connsiteX96" fmla="*/ 119068 w 6857455"/>
                <a:gd name="connsiteY96" fmla="*/ 827281 h 874716"/>
                <a:gd name="connsiteX97" fmla="*/ 171840 w 6857455"/>
                <a:gd name="connsiteY97" fmla="*/ 804420 h 874716"/>
                <a:gd name="connsiteX98" fmla="*/ 274329 w 6857455"/>
                <a:gd name="connsiteY98" fmla="*/ 794324 h 874716"/>
                <a:gd name="connsiteX99" fmla="*/ 306715 w 6857455"/>
                <a:gd name="connsiteY99" fmla="*/ 788798 h 874716"/>
                <a:gd name="connsiteX100" fmla="*/ 393967 w 6857455"/>
                <a:gd name="connsiteY100" fmla="*/ 765937 h 874716"/>
                <a:gd name="connsiteX101" fmla="*/ 493793 w 6857455"/>
                <a:gd name="connsiteY101" fmla="*/ 725549 h 874716"/>
                <a:gd name="connsiteX102" fmla="*/ 546373 w 6857455"/>
                <a:gd name="connsiteY102" fmla="*/ 740600 h 874716"/>
                <a:gd name="connsiteX103" fmla="*/ 730211 w 6857455"/>
                <a:gd name="connsiteY103" fmla="*/ 698116 h 874716"/>
                <a:gd name="connsiteX104" fmla="*/ 784889 w 6857455"/>
                <a:gd name="connsiteY104" fmla="*/ 676018 h 874716"/>
                <a:gd name="connsiteX105" fmla="*/ 800509 w 6857455"/>
                <a:gd name="connsiteY105" fmla="*/ 661349 h 874716"/>
                <a:gd name="connsiteX106" fmla="*/ 857661 w 6857455"/>
                <a:gd name="connsiteY106" fmla="*/ 626868 h 874716"/>
                <a:gd name="connsiteX107" fmla="*/ 949102 w 6857455"/>
                <a:gd name="connsiteY107" fmla="*/ 614676 h 874716"/>
                <a:gd name="connsiteX108" fmla="*/ 960342 w 6857455"/>
                <a:gd name="connsiteY108" fmla="*/ 607435 h 874716"/>
                <a:gd name="connsiteX109" fmla="*/ 977109 w 6857455"/>
                <a:gd name="connsiteY109" fmla="*/ 595815 h 874716"/>
                <a:gd name="connsiteX110" fmla="*/ 1071218 w 6857455"/>
                <a:gd name="connsiteY110" fmla="*/ 575240 h 874716"/>
                <a:gd name="connsiteX111" fmla="*/ 1091983 w 6857455"/>
                <a:gd name="connsiteY111" fmla="*/ 568764 h 874716"/>
                <a:gd name="connsiteX112" fmla="*/ 1109321 w 6857455"/>
                <a:gd name="connsiteY112" fmla="*/ 557904 h 874716"/>
                <a:gd name="connsiteX113" fmla="*/ 1162279 w 6857455"/>
                <a:gd name="connsiteY113" fmla="*/ 532949 h 874716"/>
                <a:gd name="connsiteX114" fmla="*/ 1206097 w 6857455"/>
                <a:gd name="connsiteY114" fmla="*/ 532187 h 874716"/>
                <a:gd name="connsiteX115" fmla="*/ 1266867 w 6857455"/>
                <a:gd name="connsiteY115" fmla="*/ 518088 h 874716"/>
                <a:gd name="connsiteX116" fmla="*/ 1380219 w 6857455"/>
                <a:gd name="connsiteY116" fmla="*/ 504182 h 874716"/>
                <a:gd name="connsiteX117" fmla="*/ 1403461 w 6857455"/>
                <a:gd name="connsiteY117" fmla="*/ 496180 h 874716"/>
                <a:gd name="connsiteX118" fmla="*/ 1544054 w 6857455"/>
                <a:gd name="connsiteY118" fmla="*/ 458268 h 874716"/>
                <a:gd name="connsiteX119" fmla="*/ 1656644 w 6857455"/>
                <a:gd name="connsiteY119" fmla="*/ 459032 h 874716"/>
                <a:gd name="connsiteX120" fmla="*/ 1665406 w 6857455"/>
                <a:gd name="connsiteY120" fmla="*/ 460747 h 874716"/>
                <a:gd name="connsiteX121" fmla="*/ 1708461 w 6857455"/>
                <a:gd name="connsiteY121" fmla="*/ 473318 h 874716"/>
                <a:gd name="connsiteX122" fmla="*/ 1775140 w 6857455"/>
                <a:gd name="connsiteY122" fmla="*/ 469891 h 874716"/>
                <a:gd name="connsiteX123" fmla="*/ 1821051 w 6857455"/>
                <a:gd name="connsiteY123" fmla="*/ 452554 h 874716"/>
                <a:gd name="connsiteX124" fmla="*/ 1878203 w 6857455"/>
                <a:gd name="connsiteY124" fmla="*/ 451792 h 874716"/>
                <a:gd name="connsiteX125" fmla="*/ 1943547 w 6857455"/>
                <a:gd name="connsiteY125" fmla="*/ 462651 h 874716"/>
                <a:gd name="connsiteX126" fmla="*/ 1972884 w 6857455"/>
                <a:gd name="connsiteY126" fmla="*/ 464937 h 874716"/>
                <a:gd name="connsiteX127" fmla="*/ 2053469 w 6857455"/>
                <a:gd name="connsiteY127" fmla="*/ 487417 h 874716"/>
                <a:gd name="connsiteX128" fmla="*/ 2101477 w 6857455"/>
                <a:gd name="connsiteY128" fmla="*/ 481893 h 874716"/>
                <a:gd name="connsiteX129" fmla="*/ 2148722 w 6857455"/>
                <a:gd name="connsiteY129" fmla="*/ 467033 h 874716"/>
                <a:gd name="connsiteX130" fmla="*/ 2179011 w 6857455"/>
                <a:gd name="connsiteY130" fmla="*/ 452744 h 874716"/>
                <a:gd name="connsiteX131" fmla="*/ 2240165 w 6857455"/>
                <a:gd name="connsiteY131" fmla="*/ 442648 h 874716"/>
                <a:gd name="connsiteX132" fmla="*/ 2251404 w 6857455"/>
                <a:gd name="connsiteY132" fmla="*/ 444172 h 874716"/>
                <a:gd name="connsiteX133" fmla="*/ 2433912 w 6857455"/>
                <a:gd name="connsiteY133" fmla="*/ 456746 h 874716"/>
                <a:gd name="connsiteX134" fmla="*/ 2506302 w 6857455"/>
                <a:gd name="connsiteY134" fmla="*/ 476939 h 874716"/>
                <a:gd name="connsiteX135" fmla="*/ 2521735 w 6857455"/>
                <a:gd name="connsiteY135" fmla="*/ 479415 h 874716"/>
                <a:gd name="connsiteX136" fmla="*/ 2675854 w 6857455"/>
                <a:gd name="connsiteY136" fmla="*/ 502086 h 874716"/>
                <a:gd name="connsiteX137" fmla="*/ 2692998 w 6857455"/>
                <a:gd name="connsiteY137" fmla="*/ 503038 h 874716"/>
                <a:gd name="connsiteX138" fmla="*/ 2740816 w 6857455"/>
                <a:gd name="connsiteY138" fmla="*/ 499037 h 874716"/>
                <a:gd name="connsiteX139" fmla="*/ 2853596 w 6857455"/>
                <a:gd name="connsiteY139" fmla="*/ 540187 h 874716"/>
                <a:gd name="connsiteX140" fmla="*/ 2966565 w 6857455"/>
                <a:gd name="connsiteY140" fmla="*/ 554286 h 874716"/>
                <a:gd name="connsiteX141" fmla="*/ 3028671 w 6857455"/>
                <a:gd name="connsiteY141" fmla="*/ 554094 h 874716"/>
                <a:gd name="connsiteX142" fmla="*/ 3073059 w 6857455"/>
                <a:gd name="connsiteY142" fmla="*/ 564192 h 874716"/>
                <a:gd name="connsiteX143" fmla="*/ 3182219 w 6857455"/>
                <a:gd name="connsiteY143" fmla="*/ 594862 h 874716"/>
                <a:gd name="connsiteX144" fmla="*/ 3233656 w 6857455"/>
                <a:gd name="connsiteY144" fmla="*/ 599625 h 874716"/>
                <a:gd name="connsiteX145" fmla="*/ 3288332 w 6857455"/>
                <a:gd name="connsiteY145" fmla="*/ 609914 h 874716"/>
                <a:gd name="connsiteX146" fmla="*/ 3423591 w 6857455"/>
                <a:gd name="connsiteY146" fmla="*/ 656015 h 874716"/>
                <a:gd name="connsiteX147" fmla="*/ 3534084 w 6857455"/>
                <a:gd name="connsiteY147" fmla="*/ 653349 h 874716"/>
                <a:gd name="connsiteX148" fmla="*/ 3604571 w 6857455"/>
                <a:gd name="connsiteY148" fmla="*/ 653918 h 874716"/>
                <a:gd name="connsiteX149" fmla="*/ 3688586 w 6857455"/>
                <a:gd name="connsiteY149" fmla="*/ 669160 h 874716"/>
                <a:gd name="connsiteX150" fmla="*/ 3757358 w 6857455"/>
                <a:gd name="connsiteY150" fmla="*/ 691450 h 874716"/>
                <a:gd name="connsiteX151" fmla="*/ 3852421 w 6857455"/>
                <a:gd name="connsiteY151" fmla="*/ 709167 h 874716"/>
                <a:gd name="connsiteX152" fmla="*/ 3947104 w 6857455"/>
                <a:gd name="connsiteY152" fmla="*/ 743267 h 874716"/>
                <a:gd name="connsiteX153" fmla="*/ 4013208 w 6857455"/>
                <a:gd name="connsiteY153" fmla="*/ 769367 h 874716"/>
                <a:gd name="connsiteX154" fmla="*/ 4105222 w 6857455"/>
                <a:gd name="connsiteY154" fmla="*/ 792417 h 874716"/>
                <a:gd name="connsiteX155" fmla="*/ 4246006 w 6857455"/>
                <a:gd name="connsiteY155" fmla="*/ 808610 h 874716"/>
                <a:gd name="connsiteX156" fmla="*/ 4310779 w 6857455"/>
                <a:gd name="connsiteY156" fmla="*/ 810326 h 874716"/>
                <a:gd name="connsiteX157" fmla="*/ 4413272 w 6857455"/>
                <a:gd name="connsiteY157" fmla="*/ 848235 h 874716"/>
                <a:gd name="connsiteX158" fmla="*/ 4457087 w 6857455"/>
                <a:gd name="connsiteY158" fmla="*/ 866524 h 874716"/>
                <a:gd name="connsiteX159" fmla="*/ 4496523 w 6857455"/>
                <a:gd name="connsiteY159" fmla="*/ 851284 h 874716"/>
                <a:gd name="connsiteX160" fmla="*/ 4522050 w 6857455"/>
                <a:gd name="connsiteY160" fmla="*/ 833757 h 874716"/>
                <a:gd name="connsiteX161" fmla="*/ 4602824 w 6857455"/>
                <a:gd name="connsiteY161" fmla="*/ 848618 h 874716"/>
                <a:gd name="connsiteX162" fmla="*/ 4688553 w 6857455"/>
                <a:gd name="connsiteY162" fmla="*/ 864238 h 874716"/>
                <a:gd name="connsiteX163" fmla="*/ 4749895 w 6857455"/>
                <a:gd name="connsiteY163" fmla="*/ 874716 h 874716"/>
                <a:gd name="connsiteX164" fmla="*/ 4826480 w 6857455"/>
                <a:gd name="connsiteY164" fmla="*/ 866334 h 874716"/>
                <a:gd name="connsiteX165" fmla="*/ 4886870 w 6857455"/>
                <a:gd name="connsiteY165" fmla="*/ 862906 h 874716"/>
                <a:gd name="connsiteX166" fmla="*/ 4935639 w 6857455"/>
                <a:gd name="connsiteY166" fmla="*/ 853190 h 874716"/>
                <a:gd name="connsiteX167" fmla="*/ 4952784 w 6857455"/>
                <a:gd name="connsiteY167" fmla="*/ 847473 h 874716"/>
                <a:gd name="connsiteX168" fmla="*/ 5088617 w 6857455"/>
                <a:gd name="connsiteY168" fmla="*/ 802896 h 874716"/>
                <a:gd name="connsiteX169" fmla="*/ 5233781 w 6857455"/>
                <a:gd name="connsiteY169" fmla="*/ 767271 h 874716"/>
                <a:gd name="connsiteX170" fmla="*/ 5327893 w 6857455"/>
                <a:gd name="connsiteY170" fmla="*/ 789752 h 874716"/>
                <a:gd name="connsiteX171" fmla="*/ 5362946 w 6857455"/>
                <a:gd name="connsiteY171" fmla="*/ 789370 h 874716"/>
                <a:gd name="connsiteX172" fmla="*/ 5524115 w 6857455"/>
                <a:gd name="connsiteY172" fmla="*/ 794514 h 874716"/>
                <a:gd name="connsiteX173" fmla="*/ 5552500 w 6857455"/>
                <a:gd name="connsiteY173" fmla="*/ 800038 h 874716"/>
                <a:gd name="connsiteX174" fmla="*/ 5705857 w 6857455"/>
                <a:gd name="connsiteY174" fmla="*/ 777367 h 874716"/>
                <a:gd name="connsiteX175" fmla="*/ 5761485 w 6857455"/>
                <a:gd name="connsiteY175" fmla="*/ 773557 h 874716"/>
                <a:gd name="connsiteX176" fmla="*/ 5812731 w 6857455"/>
                <a:gd name="connsiteY176" fmla="*/ 767271 h 874716"/>
                <a:gd name="connsiteX177" fmla="*/ 5884361 w 6857455"/>
                <a:gd name="connsiteY177" fmla="*/ 765747 h 874716"/>
                <a:gd name="connsiteX178" fmla="*/ 5958660 w 6857455"/>
                <a:gd name="connsiteY178" fmla="*/ 768605 h 874716"/>
                <a:gd name="connsiteX179" fmla="*/ 6041528 w 6857455"/>
                <a:gd name="connsiteY179" fmla="*/ 768033 h 874716"/>
                <a:gd name="connsiteX180" fmla="*/ 6074297 w 6857455"/>
                <a:gd name="connsiteY180" fmla="*/ 763081 h 874716"/>
                <a:gd name="connsiteX181" fmla="*/ 6162880 w 6857455"/>
                <a:gd name="connsiteY181" fmla="*/ 766509 h 874716"/>
                <a:gd name="connsiteX182" fmla="*/ 6209364 w 6857455"/>
                <a:gd name="connsiteY182" fmla="*/ 760795 h 874716"/>
                <a:gd name="connsiteX183" fmla="*/ 6285948 w 6857455"/>
                <a:gd name="connsiteY183" fmla="*/ 759651 h 874716"/>
                <a:gd name="connsiteX184" fmla="*/ 6310905 w 6857455"/>
                <a:gd name="connsiteY184" fmla="*/ 758316 h 874716"/>
                <a:gd name="connsiteX185" fmla="*/ 6333194 w 6857455"/>
                <a:gd name="connsiteY185" fmla="*/ 757554 h 874716"/>
                <a:gd name="connsiteX186" fmla="*/ 6409586 w 6857455"/>
                <a:gd name="connsiteY186" fmla="*/ 773177 h 874716"/>
                <a:gd name="connsiteX187" fmla="*/ 6477407 w 6857455"/>
                <a:gd name="connsiteY187" fmla="*/ 774129 h 874716"/>
                <a:gd name="connsiteX188" fmla="*/ 6596283 w 6857455"/>
                <a:gd name="connsiteY188" fmla="*/ 786703 h 874716"/>
                <a:gd name="connsiteX189" fmla="*/ 6622573 w 6857455"/>
                <a:gd name="connsiteY189" fmla="*/ 782321 h 874716"/>
                <a:gd name="connsiteX190" fmla="*/ 6704872 w 6857455"/>
                <a:gd name="connsiteY190" fmla="*/ 780607 h 874716"/>
                <a:gd name="connsiteX191" fmla="*/ 6751738 w 6857455"/>
                <a:gd name="connsiteY191" fmla="*/ 779273 h 874716"/>
                <a:gd name="connsiteX192" fmla="*/ 6809650 w 6857455"/>
                <a:gd name="connsiteY192" fmla="*/ 788417 h 874716"/>
                <a:gd name="connsiteX193" fmla="*/ 6832976 w 6857455"/>
                <a:gd name="connsiteY193" fmla="*/ 800428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Lst>
              <a:rect l="l" t="t" r="r" b="b"/>
              <a:pathLst>
                <a:path w="6857455" h="874716">
                  <a:moveTo>
                    <a:pt x="6857455" y="804643"/>
                  </a:moveTo>
                  <a:lnTo>
                    <a:pt x="6857455" y="562246"/>
                  </a:lnTo>
                  <a:lnTo>
                    <a:pt x="6829178" y="551284"/>
                  </a:lnTo>
                  <a:cubicBezTo>
                    <a:pt x="6805745" y="539044"/>
                    <a:pt x="6784885" y="521708"/>
                    <a:pt x="6766024" y="500372"/>
                  </a:cubicBezTo>
                  <a:cubicBezTo>
                    <a:pt x="6755166" y="488179"/>
                    <a:pt x="6746784" y="486845"/>
                    <a:pt x="6734971" y="500944"/>
                  </a:cubicBezTo>
                  <a:cubicBezTo>
                    <a:pt x="6721257" y="517326"/>
                    <a:pt x="6701634" y="510850"/>
                    <a:pt x="6683915" y="507040"/>
                  </a:cubicBezTo>
                  <a:cubicBezTo>
                    <a:pt x="6665629" y="503230"/>
                    <a:pt x="6647148" y="499228"/>
                    <a:pt x="6628860" y="495418"/>
                  </a:cubicBezTo>
                  <a:cubicBezTo>
                    <a:pt x="6615335" y="492752"/>
                    <a:pt x="6601999" y="490466"/>
                    <a:pt x="6588662" y="487227"/>
                  </a:cubicBezTo>
                  <a:cubicBezTo>
                    <a:pt x="6547133" y="477129"/>
                    <a:pt x="6509794" y="480177"/>
                    <a:pt x="6476074" y="511230"/>
                  </a:cubicBezTo>
                  <a:cubicBezTo>
                    <a:pt x="6450356" y="535043"/>
                    <a:pt x="6417399" y="542093"/>
                    <a:pt x="6382345" y="534853"/>
                  </a:cubicBezTo>
                  <a:cubicBezTo>
                    <a:pt x="6377963" y="533901"/>
                    <a:pt x="6372439" y="530091"/>
                    <a:pt x="6369391" y="531615"/>
                  </a:cubicBezTo>
                  <a:cubicBezTo>
                    <a:pt x="6323479" y="553904"/>
                    <a:pt x="6287092" y="514658"/>
                    <a:pt x="6244799" y="512182"/>
                  </a:cubicBezTo>
                  <a:cubicBezTo>
                    <a:pt x="6226130" y="511040"/>
                    <a:pt x="6207079" y="496942"/>
                    <a:pt x="6190315" y="485703"/>
                  </a:cubicBezTo>
                  <a:cubicBezTo>
                    <a:pt x="6167262" y="470271"/>
                    <a:pt x="6146687" y="455412"/>
                    <a:pt x="6115446" y="462270"/>
                  </a:cubicBezTo>
                  <a:cubicBezTo>
                    <a:pt x="6084203" y="469319"/>
                    <a:pt x="6055627" y="456364"/>
                    <a:pt x="6032194" y="434266"/>
                  </a:cubicBezTo>
                  <a:cubicBezTo>
                    <a:pt x="6014287" y="417501"/>
                    <a:pt x="5994665" y="415977"/>
                    <a:pt x="5971042" y="420738"/>
                  </a:cubicBezTo>
                  <a:cubicBezTo>
                    <a:pt x="5941513" y="426645"/>
                    <a:pt x="5910842" y="427027"/>
                    <a:pt x="5880933" y="430646"/>
                  </a:cubicBezTo>
                  <a:cubicBezTo>
                    <a:pt x="5874454" y="431408"/>
                    <a:pt x="5866265" y="434076"/>
                    <a:pt x="5862452" y="438648"/>
                  </a:cubicBezTo>
                  <a:cubicBezTo>
                    <a:pt x="5815779" y="495418"/>
                    <a:pt x="5750055" y="495990"/>
                    <a:pt x="5685283" y="498658"/>
                  </a:cubicBezTo>
                  <a:cubicBezTo>
                    <a:pt x="5646039" y="500372"/>
                    <a:pt x="5606604" y="500372"/>
                    <a:pt x="5567169" y="499420"/>
                  </a:cubicBezTo>
                  <a:cubicBezTo>
                    <a:pt x="5553832" y="499228"/>
                    <a:pt x="5539736" y="496180"/>
                    <a:pt x="5527923" y="490466"/>
                  </a:cubicBezTo>
                  <a:cubicBezTo>
                    <a:pt x="5503348" y="478463"/>
                    <a:pt x="5480680" y="462843"/>
                    <a:pt x="5456292" y="450650"/>
                  </a:cubicBezTo>
                  <a:cubicBezTo>
                    <a:pt x="5447151" y="445886"/>
                    <a:pt x="5435338" y="445696"/>
                    <a:pt x="5424670" y="444934"/>
                  </a:cubicBezTo>
                  <a:cubicBezTo>
                    <a:pt x="5405809" y="443410"/>
                    <a:pt x="5384854" y="447982"/>
                    <a:pt x="5368662" y="441124"/>
                  </a:cubicBezTo>
                  <a:cubicBezTo>
                    <a:pt x="5326559" y="423407"/>
                    <a:pt x="5287123" y="427407"/>
                    <a:pt x="5247118" y="444934"/>
                  </a:cubicBezTo>
                  <a:cubicBezTo>
                    <a:pt x="5191108" y="469509"/>
                    <a:pt x="5138148" y="467605"/>
                    <a:pt x="5088617" y="428742"/>
                  </a:cubicBezTo>
                  <a:cubicBezTo>
                    <a:pt x="5066328" y="411215"/>
                    <a:pt x="5044609" y="419596"/>
                    <a:pt x="5025750" y="433694"/>
                  </a:cubicBezTo>
                  <a:cubicBezTo>
                    <a:pt x="5004032" y="450078"/>
                    <a:pt x="4982885" y="454268"/>
                    <a:pt x="4957930" y="442268"/>
                  </a:cubicBezTo>
                  <a:cubicBezTo>
                    <a:pt x="4952404" y="439600"/>
                    <a:pt x="4944594" y="440933"/>
                    <a:pt x="4938116" y="441886"/>
                  </a:cubicBezTo>
                  <a:cubicBezTo>
                    <a:pt x="4901158" y="446648"/>
                    <a:pt x="4864009" y="454650"/>
                    <a:pt x="4833910" y="421693"/>
                  </a:cubicBezTo>
                  <a:cubicBezTo>
                    <a:pt x="4828004" y="415214"/>
                    <a:pt x="4818097" y="412549"/>
                    <a:pt x="4810095" y="408167"/>
                  </a:cubicBezTo>
                  <a:cubicBezTo>
                    <a:pt x="4776566" y="390258"/>
                    <a:pt x="4777900" y="391974"/>
                    <a:pt x="4747991" y="413691"/>
                  </a:cubicBezTo>
                  <a:cubicBezTo>
                    <a:pt x="4732369" y="425121"/>
                    <a:pt x="4710842" y="436742"/>
                    <a:pt x="4692745" y="435790"/>
                  </a:cubicBezTo>
                  <a:cubicBezTo>
                    <a:pt x="4583584" y="430075"/>
                    <a:pt x="4479758" y="457508"/>
                    <a:pt x="4375933" y="483417"/>
                  </a:cubicBezTo>
                  <a:cubicBezTo>
                    <a:pt x="4311923" y="499420"/>
                    <a:pt x="4249436" y="500372"/>
                    <a:pt x="4185426" y="484179"/>
                  </a:cubicBezTo>
                  <a:cubicBezTo>
                    <a:pt x="4139133" y="472367"/>
                    <a:pt x="4095315" y="491800"/>
                    <a:pt x="4052072" y="505134"/>
                  </a:cubicBezTo>
                  <a:cubicBezTo>
                    <a:pt x="4043117" y="507799"/>
                    <a:pt x="4034735" y="518278"/>
                    <a:pt x="4029973" y="527233"/>
                  </a:cubicBezTo>
                  <a:cubicBezTo>
                    <a:pt x="4012826" y="558858"/>
                    <a:pt x="3984441" y="563810"/>
                    <a:pt x="3948626" y="550666"/>
                  </a:cubicBezTo>
                  <a:cubicBezTo>
                    <a:pt x="3920241" y="540377"/>
                    <a:pt x="3894332" y="526661"/>
                    <a:pt x="3871280" y="502275"/>
                  </a:cubicBezTo>
                  <a:cubicBezTo>
                    <a:pt x="3844229" y="473701"/>
                    <a:pt x="3816224" y="441124"/>
                    <a:pt x="3774312" y="429122"/>
                  </a:cubicBezTo>
                  <a:cubicBezTo>
                    <a:pt x="3756214" y="423979"/>
                    <a:pt x="3740593" y="423217"/>
                    <a:pt x="3721543" y="428552"/>
                  </a:cubicBezTo>
                  <a:cubicBezTo>
                    <a:pt x="3684583" y="438837"/>
                    <a:pt x="3647436" y="446078"/>
                    <a:pt x="3612763" y="414263"/>
                  </a:cubicBezTo>
                  <a:cubicBezTo>
                    <a:pt x="3593712" y="396736"/>
                    <a:pt x="3567994" y="385496"/>
                    <a:pt x="3537323" y="389878"/>
                  </a:cubicBezTo>
                  <a:cubicBezTo>
                    <a:pt x="3499031" y="395402"/>
                    <a:pt x="3464168" y="381496"/>
                    <a:pt x="3431593" y="360921"/>
                  </a:cubicBezTo>
                  <a:cubicBezTo>
                    <a:pt x="3419971" y="353491"/>
                    <a:pt x="3405682" y="349301"/>
                    <a:pt x="3392158" y="345681"/>
                  </a:cubicBezTo>
                  <a:cubicBezTo>
                    <a:pt x="3360915" y="337298"/>
                    <a:pt x="3329480" y="329868"/>
                    <a:pt x="3297856" y="323010"/>
                  </a:cubicBezTo>
                  <a:cubicBezTo>
                    <a:pt x="3271948" y="317296"/>
                    <a:pt x="3245849" y="313104"/>
                    <a:pt x="3219748" y="308151"/>
                  </a:cubicBezTo>
                  <a:cubicBezTo>
                    <a:pt x="3191173" y="302817"/>
                    <a:pt x="3168502" y="290433"/>
                    <a:pt x="3156692" y="261668"/>
                  </a:cubicBezTo>
                  <a:cubicBezTo>
                    <a:pt x="3152882" y="252524"/>
                    <a:pt x="3143737" y="245283"/>
                    <a:pt x="3136497" y="237663"/>
                  </a:cubicBezTo>
                  <a:cubicBezTo>
                    <a:pt x="3131355" y="232139"/>
                    <a:pt x="3124495" y="227947"/>
                    <a:pt x="3119733" y="222233"/>
                  </a:cubicBezTo>
                  <a:cubicBezTo>
                    <a:pt x="3094776" y="192132"/>
                    <a:pt x="3070201" y="161843"/>
                    <a:pt x="3045436" y="131742"/>
                  </a:cubicBezTo>
                  <a:cubicBezTo>
                    <a:pt x="3042958" y="128884"/>
                    <a:pt x="3040292" y="125455"/>
                    <a:pt x="3037054" y="124121"/>
                  </a:cubicBezTo>
                  <a:cubicBezTo>
                    <a:pt x="3003525" y="110215"/>
                    <a:pt x="2969614" y="97070"/>
                    <a:pt x="2936466" y="82400"/>
                  </a:cubicBezTo>
                  <a:cubicBezTo>
                    <a:pt x="2923702" y="76686"/>
                    <a:pt x="2910558" y="69637"/>
                    <a:pt x="2901031" y="59731"/>
                  </a:cubicBezTo>
                  <a:cubicBezTo>
                    <a:pt x="2879314" y="37250"/>
                    <a:pt x="2859502" y="12866"/>
                    <a:pt x="2828259" y="3149"/>
                  </a:cubicBezTo>
                  <a:cubicBezTo>
                    <a:pt x="2819114" y="293"/>
                    <a:pt x="2808256" y="-1231"/>
                    <a:pt x="2799492" y="1245"/>
                  </a:cubicBezTo>
                  <a:cubicBezTo>
                    <a:pt x="2763867" y="11532"/>
                    <a:pt x="2729005" y="24296"/>
                    <a:pt x="2693570" y="35154"/>
                  </a:cubicBezTo>
                  <a:cubicBezTo>
                    <a:pt x="2671092" y="41823"/>
                    <a:pt x="2650707" y="49825"/>
                    <a:pt x="2639847" y="73448"/>
                  </a:cubicBezTo>
                  <a:cubicBezTo>
                    <a:pt x="2636801" y="80114"/>
                    <a:pt x="2628226" y="87354"/>
                    <a:pt x="2621178" y="88688"/>
                  </a:cubicBezTo>
                  <a:cubicBezTo>
                    <a:pt x="2575839" y="97260"/>
                    <a:pt x="2531069" y="101451"/>
                    <a:pt x="2489348" y="72304"/>
                  </a:cubicBezTo>
                  <a:cubicBezTo>
                    <a:pt x="2480585" y="66017"/>
                    <a:pt x="2464201" y="66017"/>
                    <a:pt x="2452580" y="68683"/>
                  </a:cubicBezTo>
                  <a:cubicBezTo>
                    <a:pt x="2407811" y="78590"/>
                    <a:pt x="2365328" y="82020"/>
                    <a:pt x="2326464" y="50395"/>
                  </a:cubicBezTo>
                  <a:cubicBezTo>
                    <a:pt x="2321892" y="46585"/>
                    <a:pt x="2307224" y="50015"/>
                    <a:pt x="2300365" y="54777"/>
                  </a:cubicBezTo>
                  <a:cubicBezTo>
                    <a:pt x="2234259" y="101261"/>
                    <a:pt x="2198064" y="102405"/>
                    <a:pt x="2130434" y="58397"/>
                  </a:cubicBezTo>
                  <a:cubicBezTo>
                    <a:pt x="2126052" y="55539"/>
                    <a:pt x="2120337" y="52301"/>
                    <a:pt x="2118621" y="47919"/>
                  </a:cubicBezTo>
                  <a:cubicBezTo>
                    <a:pt x="2107001" y="19914"/>
                    <a:pt x="2082236" y="19152"/>
                    <a:pt x="2057659" y="16866"/>
                  </a:cubicBezTo>
                  <a:cubicBezTo>
                    <a:pt x="2030608" y="14390"/>
                    <a:pt x="2003555" y="11152"/>
                    <a:pt x="1976314" y="8865"/>
                  </a:cubicBezTo>
                  <a:cubicBezTo>
                    <a:pt x="1971550" y="8483"/>
                    <a:pt x="1966216" y="10007"/>
                    <a:pt x="1961454" y="11724"/>
                  </a:cubicBezTo>
                  <a:cubicBezTo>
                    <a:pt x="1943165" y="18010"/>
                    <a:pt x="1925449" y="27154"/>
                    <a:pt x="1906588" y="30964"/>
                  </a:cubicBezTo>
                  <a:cubicBezTo>
                    <a:pt x="1865821" y="39156"/>
                    <a:pt x="1826385" y="55539"/>
                    <a:pt x="1783330" y="48871"/>
                  </a:cubicBezTo>
                  <a:cubicBezTo>
                    <a:pt x="1775902" y="47729"/>
                    <a:pt x="1767327" y="53253"/>
                    <a:pt x="1759327" y="55349"/>
                  </a:cubicBezTo>
                  <a:cubicBezTo>
                    <a:pt x="1744849" y="58969"/>
                    <a:pt x="1730750" y="64111"/>
                    <a:pt x="1716082" y="65445"/>
                  </a:cubicBezTo>
                  <a:cubicBezTo>
                    <a:pt x="1677218" y="68875"/>
                    <a:pt x="1637975" y="71924"/>
                    <a:pt x="1598920" y="72114"/>
                  </a:cubicBezTo>
                  <a:cubicBezTo>
                    <a:pt x="1580061" y="72304"/>
                    <a:pt x="1561201" y="65065"/>
                    <a:pt x="1542150" y="62207"/>
                  </a:cubicBezTo>
                  <a:cubicBezTo>
                    <a:pt x="1533578" y="60873"/>
                    <a:pt x="1519669" y="58587"/>
                    <a:pt x="1516813" y="62779"/>
                  </a:cubicBezTo>
                  <a:cubicBezTo>
                    <a:pt x="1494714" y="94592"/>
                    <a:pt x="1463661" y="88496"/>
                    <a:pt x="1432228" y="88116"/>
                  </a:cubicBezTo>
                  <a:cubicBezTo>
                    <a:pt x="1362884" y="87354"/>
                    <a:pt x="1295826" y="60493"/>
                    <a:pt x="1224765" y="71924"/>
                  </a:cubicBezTo>
                  <a:cubicBezTo>
                    <a:pt x="1204191" y="75162"/>
                    <a:pt x="1181330" y="62397"/>
                    <a:pt x="1159231" y="58207"/>
                  </a:cubicBezTo>
                  <a:cubicBezTo>
                    <a:pt x="1147801" y="56111"/>
                    <a:pt x="1135228" y="53633"/>
                    <a:pt x="1124370" y="56301"/>
                  </a:cubicBezTo>
                  <a:cubicBezTo>
                    <a:pt x="1107605" y="60493"/>
                    <a:pt x="1091411" y="68113"/>
                    <a:pt x="1075600" y="75542"/>
                  </a:cubicBezTo>
                  <a:cubicBezTo>
                    <a:pt x="1046261" y="89258"/>
                    <a:pt x="1016162" y="89258"/>
                    <a:pt x="986633" y="79162"/>
                  </a:cubicBezTo>
                  <a:cubicBezTo>
                    <a:pt x="944722" y="64873"/>
                    <a:pt x="903193" y="64873"/>
                    <a:pt x="861089" y="76304"/>
                  </a:cubicBezTo>
                  <a:cubicBezTo>
                    <a:pt x="826990" y="85638"/>
                    <a:pt x="791935" y="92116"/>
                    <a:pt x="759168" y="104689"/>
                  </a:cubicBezTo>
                  <a:cubicBezTo>
                    <a:pt x="744689" y="110215"/>
                    <a:pt x="732497" y="126597"/>
                    <a:pt x="723735" y="140696"/>
                  </a:cubicBezTo>
                  <a:cubicBezTo>
                    <a:pt x="706018" y="169271"/>
                    <a:pt x="674013" y="169081"/>
                    <a:pt x="647532" y="147934"/>
                  </a:cubicBezTo>
                  <a:cubicBezTo>
                    <a:pt x="619717" y="125645"/>
                    <a:pt x="584664" y="112501"/>
                    <a:pt x="552659" y="95926"/>
                  </a:cubicBezTo>
                  <a:cubicBezTo>
                    <a:pt x="549993" y="94592"/>
                    <a:pt x="545039" y="96116"/>
                    <a:pt x="541800" y="97640"/>
                  </a:cubicBezTo>
                  <a:cubicBezTo>
                    <a:pt x="488649" y="122407"/>
                    <a:pt x="433593" y="126979"/>
                    <a:pt x="375107" y="123169"/>
                  </a:cubicBezTo>
                  <a:cubicBezTo>
                    <a:pt x="341960" y="121073"/>
                    <a:pt x="307289" y="137076"/>
                    <a:pt x="273567" y="145458"/>
                  </a:cubicBezTo>
                  <a:cubicBezTo>
                    <a:pt x="269757" y="146410"/>
                    <a:pt x="266519" y="151174"/>
                    <a:pt x="264043" y="154792"/>
                  </a:cubicBezTo>
                  <a:cubicBezTo>
                    <a:pt x="240228" y="190800"/>
                    <a:pt x="208223" y="200706"/>
                    <a:pt x="169360" y="177273"/>
                  </a:cubicBezTo>
                  <a:cubicBezTo>
                    <a:pt x="143643" y="161651"/>
                    <a:pt x="118114" y="158032"/>
                    <a:pt x="89347" y="157460"/>
                  </a:cubicBezTo>
                  <a:cubicBezTo>
                    <a:pt x="71059" y="157078"/>
                    <a:pt x="52962" y="147934"/>
                    <a:pt x="34291" y="145268"/>
                  </a:cubicBezTo>
                  <a:lnTo>
                    <a:pt x="0" y="142056"/>
                  </a:lnTo>
                  <a:lnTo>
                    <a:pt x="0" y="849556"/>
                  </a:lnTo>
                  <a:lnTo>
                    <a:pt x="60652" y="844783"/>
                  </a:lnTo>
                  <a:cubicBezTo>
                    <a:pt x="80251" y="839473"/>
                    <a:pt x="99446" y="832043"/>
                    <a:pt x="119068" y="827281"/>
                  </a:cubicBezTo>
                  <a:cubicBezTo>
                    <a:pt x="137355" y="822899"/>
                    <a:pt x="154501" y="812802"/>
                    <a:pt x="171840" y="804420"/>
                  </a:cubicBezTo>
                  <a:cubicBezTo>
                    <a:pt x="204985" y="788417"/>
                    <a:pt x="240420" y="798514"/>
                    <a:pt x="274329" y="794324"/>
                  </a:cubicBezTo>
                  <a:cubicBezTo>
                    <a:pt x="285188" y="792990"/>
                    <a:pt x="296046" y="791466"/>
                    <a:pt x="306715" y="788798"/>
                  </a:cubicBezTo>
                  <a:cubicBezTo>
                    <a:pt x="335864" y="781749"/>
                    <a:pt x="365583" y="775653"/>
                    <a:pt x="393967" y="765937"/>
                  </a:cubicBezTo>
                  <a:cubicBezTo>
                    <a:pt x="426165" y="755078"/>
                    <a:pt x="457028" y="740600"/>
                    <a:pt x="493793" y="725549"/>
                  </a:cubicBezTo>
                  <a:cubicBezTo>
                    <a:pt x="506557" y="729360"/>
                    <a:pt x="526180" y="739648"/>
                    <a:pt x="546373" y="740600"/>
                  </a:cubicBezTo>
                  <a:cubicBezTo>
                    <a:pt x="611337" y="743838"/>
                    <a:pt x="672107" y="726121"/>
                    <a:pt x="730211" y="698116"/>
                  </a:cubicBezTo>
                  <a:cubicBezTo>
                    <a:pt x="747927" y="689734"/>
                    <a:pt x="766980" y="684210"/>
                    <a:pt x="784889" y="676018"/>
                  </a:cubicBezTo>
                  <a:cubicBezTo>
                    <a:pt x="791173" y="673161"/>
                    <a:pt x="799365" y="667065"/>
                    <a:pt x="800509" y="661349"/>
                  </a:cubicBezTo>
                  <a:cubicBezTo>
                    <a:pt x="807175" y="628201"/>
                    <a:pt x="831942" y="628772"/>
                    <a:pt x="857661" y="626868"/>
                  </a:cubicBezTo>
                  <a:cubicBezTo>
                    <a:pt x="888332" y="624582"/>
                    <a:pt x="918621" y="619248"/>
                    <a:pt x="949102" y="614676"/>
                  </a:cubicBezTo>
                  <a:cubicBezTo>
                    <a:pt x="953104" y="614104"/>
                    <a:pt x="956722" y="610104"/>
                    <a:pt x="960342" y="607435"/>
                  </a:cubicBezTo>
                  <a:cubicBezTo>
                    <a:pt x="965867" y="603435"/>
                    <a:pt x="971011" y="597339"/>
                    <a:pt x="977109" y="595815"/>
                  </a:cubicBezTo>
                  <a:cubicBezTo>
                    <a:pt x="1008350" y="588385"/>
                    <a:pt x="1039783" y="582099"/>
                    <a:pt x="1071218" y="575240"/>
                  </a:cubicBezTo>
                  <a:cubicBezTo>
                    <a:pt x="1078266" y="573716"/>
                    <a:pt x="1085505" y="571812"/>
                    <a:pt x="1091983" y="568764"/>
                  </a:cubicBezTo>
                  <a:cubicBezTo>
                    <a:pt x="1098079" y="565906"/>
                    <a:pt x="1103223" y="560952"/>
                    <a:pt x="1109321" y="557904"/>
                  </a:cubicBezTo>
                  <a:cubicBezTo>
                    <a:pt x="1125892" y="549714"/>
                    <a:pt x="1142851" y="542093"/>
                    <a:pt x="1162279" y="532949"/>
                  </a:cubicBezTo>
                  <a:cubicBezTo>
                    <a:pt x="1173138" y="550094"/>
                    <a:pt x="1187810" y="540377"/>
                    <a:pt x="1206097" y="532187"/>
                  </a:cubicBezTo>
                  <a:cubicBezTo>
                    <a:pt x="1224765" y="523805"/>
                    <a:pt x="1246292" y="521137"/>
                    <a:pt x="1266867" y="518088"/>
                  </a:cubicBezTo>
                  <a:cubicBezTo>
                    <a:pt x="1304588" y="512564"/>
                    <a:pt x="1342499" y="509134"/>
                    <a:pt x="1380219" y="504182"/>
                  </a:cubicBezTo>
                  <a:cubicBezTo>
                    <a:pt x="1388221" y="503038"/>
                    <a:pt x="1397365" y="500944"/>
                    <a:pt x="1403461" y="496180"/>
                  </a:cubicBezTo>
                  <a:cubicBezTo>
                    <a:pt x="1445181" y="464175"/>
                    <a:pt x="1495858" y="455222"/>
                    <a:pt x="1544054" y="458268"/>
                  </a:cubicBezTo>
                  <a:cubicBezTo>
                    <a:pt x="1581965" y="460557"/>
                    <a:pt x="1619114" y="462270"/>
                    <a:pt x="1656644" y="459032"/>
                  </a:cubicBezTo>
                  <a:cubicBezTo>
                    <a:pt x="1659502" y="458841"/>
                    <a:pt x="1663312" y="459223"/>
                    <a:pt x="1665406" y="460747"/>
                  </a:cubicBezTo>
                  <a:cubicBezTo>
                    <a:pt x="1678360" y="470843"/>
                    <a:pt x="1691887" y="471605"/>
                    <a:pt x="1708461" y="473318"/>
                  </a:cubicBezTo>
                  <a:cubicBezTo>
                    <a:pt x="1731894" y="475797"/>
                    <a:pt x="1753421" y="474081"/>
                    <a:pt x="1775140" y="469891"/>
                  </a:cubicBezTo>
                  <a:cubicBezTo>
                    <a:pt x="1790952" y="466843"/>
                    <a:pt x="1806953" y="460557"/>
                    <a:pt x="1821051" y="452554"/>
                  </a:cubicBezTo>
                  <a:cubicBezTo>
                    <a:pt x="1840672" y="441314"/>
                    <a:pt x="1859535" y="436934"/>
                    <a:pt x="1878203" y="451792"/>
                  </a:cubicBezTo>
                  <a:cubicBezTo>
                    <a:pt x="1898396" y="467605"/>
                    <a:pt x="1921257" y="462081"/>
                    <a:pt x="1943547" y="462651"/>
                  </a:cubicBezTo>
                  <a:cubicBezTo>
                    <a:pt x="1953262" y="462843"/>
                    <a:pt x="1963550" y="462461"/>
                    <a:pt x="1972884" y="464937"/>
                  </a:cubicBezTo>
                  <a:cubicBezTo>
                    <a:pt x="1999935" y="471987"/>
                    <a:pt x="2026036" y="482655"/>
                    <a:pt x="2053469" y="487417"/>
                  </a:cubicBezTo>
                  <a:cubicBezTo>
                    <a:pt x="2068710" y="490084"/>
                    <a:pt x="2085664" y="485321"/>
                    <a:pt x="2101477" y="481893"/>
                  </a:cubicBezTo>
                  <a:cubicBezTo>
                    <a:pt x="2117479" y="478273"/>
                    <a:pt x="2133290" y="472749"/>
                    <a:pt x="2148722" y="467033"/>
                  </a:cubicBezTo>
                  <a:cubicBezTo>
                    <a:pt x="2159199" y="463223"/>
                    <a:pt x="2170629" y="459603"/>
                    <a:pt x="2179011" y="452744"/>
                  </a:cubicBezTo>
                  <a:cubicBezTo>
                    <a:pt x="2198064" y="437124"/>
                    <a:pt x="2217685" y="434455"/>
                    <a:pt x="2240165" y="442648"/>
                  </a:cubicBezTo>
                  <a:cubicBezTo>
                    <a:pt x="2243593" y="443982"/>
                    <a:pt x="2247594" y="443982"/>
                    <a:pt x="2251404" y="444172"/>
                  </a:cubicBezTo>
                  <a:cubicBezTo>
                    <a:pt x="2312370" y="448172"/>
                    <a:pt x="2373330" y="450650"/>
                    <a:pt x="2433912" y="456746"/>
                  </a:cubicBezTo>
                  <a:cubicBezTo>
                    <a:pt x="2458485" y="459223"/>
                    <a:pt x="2482107" y="470081"/>
                    <a:pt x="2506302" y="476939"/>
                  </a:cubicBezTo>
                  <a:cubicBezTo>
                    <a:pt x="2511256" y="478273"/>
                    <a:pt x="2516783" y="480369"/>
                    <a:pt x="2521735" y="479415"/>
                  </a:cubicBezTo>
                  <a:cubicBezTo>
                    <a:pt x="2575647" y="469891"/>
                    <a:pt x="2626132" y="483797"/>
                    <a:pt x="2675854" y="502086"/>
                  </a:cubicBezTo>
                  <a:cubicBezTo>
                    <a:pt x="2680996" y="503992"/>
                    <a:pt x="2687282" y="503419"/>
                    <a:pt x="2692998" y="503038"/>
                  </a:cubicBezTo>
                  <a:cubicBezTo>
                    <a:pt x="2709003" y="501706"/>
                    <a:pt x="2726337" y="495038"/>
                    <a:pt x="2740816" y="499037"/>
                  </a:cubicBezTo>
                  <a:cubicBezTo>
                    <a:pt x="2779297" y="510088"/>
                    <a:pt x="2817398" y="523423"/>
                    <a:pt x="2853596" y="540187"/>
                  </a:cubicBezTo>
                  <a:cubicBezTo>
                    <a:pt x="2890365" y="557142"/>
                    <a:pt x="2924464" y="571430"/>
                    <a:pt x="2966565" y="554286"/>
                  </a:cubicBezTo>
                  <a:cubicBezTo>
                    <a:pt x="2984472" y="547045"/>
                    <a:pt x="3008095" y="552190"/>
                    <a:pt x="3028671" y="554094"/>
                  </a:cubicBezTo>
                  <a:cubicBezTo>
                    <a:pt x="3043720" y="555618"/>
                    <a:pt x="3058198" y="564192"/>
                    <a:pt x="3073059" y="564192"/>
                  </a:cubicBezTo>
                  <a:cubicBezTo>
                    <a:pt x="3112686" y="564192"/>
                    <a:pt x="3147927" y="574288"/>
                    <a:pt x="3182219" y="594862"/>
                  </a:cubicBezTo>
                  <a:cubicBezTo>
                    <a:pt x="3195557" y="602863"/>
                    <a:pt x="3216322" y="597529"/>
                    <a:pt x="3233656" y="599625"/>
                  </a:cubicBezTo>
                  <a:cubicBezTo>
                    <a:pt x="3251947" y="602101"/>
                    <a:pt x="3270804" y="604387"/>
                    <a:pt x="3288332" y="609914"/>
                  </a:cubicBezTo>
                  <a:cubicBezTo>
                    <a:pt x="3333672" y="624392"/>
                    <a:pt x="3378441" y="640774"/>
                    <a:pt x="3423591" y="656015"/>
                  </a:cubicBezTo>
                  <a:cubicBezTo>
                    <a:pt x="3460738" y="668590"/>
                    <a:pt x="3497317" y="658683"/>
                    <a:pt x="3534084" y="653349"/>
                  </a:cubicBezTo>
                  <a:cubicBezTo>
                    <a:pt x="3557137" y="649919"/>
                    <a:pt x="3578662" y="641727"/>
                    <a:pt x="3604571" y="653918"/>
                  </a:cubicBezTo>
                  <a:cubicBezTo>
                    <a:pt x="3629338" y="665541"/>
                    <a:pt x="3660771" y="662873"/>
                    <a:pt x="3688586" y="669160"/>
                  </a:cubicBezTo>
                  <a:cubicBezTo>
                    <a:pt x="3712020" y="674494"/>
                    <a:pt x="3734687" y="683068"/>
                    <a:pt x="3757358" y="691450"/>
                  </a:cubicBezTo>
                  <a:cubicBezTo>
                    <a:pt x="3788221" y="702881"/>
                    <a:pt x="3818700" y="714881"/>
                    <a:pt x="3852421" y="709167"/>
                  </a:cubicBezTo>
                  <a:cubicBezTo>
                    <a:pt x="3890714" y="702689"/>
                    <a:pt x="3917001" y="727073"/>
                    <a:pt x="3947104" y="743267"/>
                  </a:cubicBezTo>
                  <a:cubicBezTo>
                    <a:pt x="3967869" y="754316"/>
                    <a:pt x="3990538" y="762509"/>
                    <a:pt x="4013208" y="769367"/>
                  </a:cubicBezTo>
                  <a:cubicBezTo>
                    <a:pt x="4043497" y="778321"/>
                    <a:pt x="4074740" y="783655"/>
                    <a:pt x="4105222" y="792417"/>
                  </a:cubicBezTo>
                  <a:cubicBezTo>
                    <a:pt x="4151325" y="805561"/>
                    <a:pt x="4198001" y="815850"/>
                    <a:pt x="4246006" y="808610"/>
                  </a:cubicBezTo>
                  <a:cubicBezTo>
                    <a:pt x="4268105" y="805372"/>
                    <a:pt x="4288682" y="805561"/>
                    <a:pt x="4310779" y="810326"/>
                  </a:cubicBezTo>
                  <a:cubicBezTo>
                    <a:pt x="4346974" y="818136"/>
                    <a:pt x="4384123" y="819089"/>
                    <a:pt x="4413272" y="848235"/>
                  </a:cubicBezTo>
                  <a:cubicBezTo>
                    <a:pt x="4423558" y="858524"/>
                    <a:pt x="4442037" y="861190"/>
                    <a:pt x="4457087" y="866524"/>
                  </a:cubicBezTo>
                  <a:cubicBezTo>
                    <a:pt x="4474424" y="872812"/>
                    <a:pt x="4487186" y="869572"/>
                    <a:pt x="4496523" y="851284"/>
                  </a:cubicBezTo>
                  <a:cubicBezTo>
                    <a:pt x="4500713" y="843093"/>
                    <a:pt x="4512715" y="835091"/>
                    <a:pt x="4522050" y="833757"/>
                  </a:cubicBezTo>
                  <a:cubicBezTo>
                    <a:pt x="4550055" y="829757"/>
                    <a:pt x="4575773" y="835663"/>
                    <a:pt x="4602824" y="848618"/>
                  </a:cubicBezTo>
                  <a:cubicBezTo>
                    <a:pt x="4628161" y="860810"/>
                    <a:pt x="4659786" y="859476"/>
                    <a:pt x="4688553" y="864238"/>
                  </a:cubicBezTo>
                  <a:cubicBezTo>
                    <a:pt x="4708936" y="867668"/>
                    <a:pt x="4729321" y="874716"/>
                    <a:pt x="4749895" y="874716"/>
                  </a:cubicBezTo>
                  <a:cubicBezTo>
                    <a:pt x="4775424" y="874716"/>
                    <a:pt x="4800761" y="868620"/>
                    <a:pt x="4826480" y="866334"/>
                  </a:cubicBezTo>
                  <a:cubicBezTo>
                    <a:pt x="4846482" y="864430"/>
                    <a:pt x="4866867" y="865192"/>
                    <a:pt x="4886870" y="862906"/>
                  </a:cubicBezTo>
                  <a:cubicBezTo>
                    <a:pt x="4903254" y="861190"/>
                    <a:pt x="4919447" y="856810"/>
                    <a:pt x="4935639" y="853190"/>
                  </a:cubicBezTo>
                  <a:cubicBezTo>
                    <a:pt x="4941546" y="851856"/>
                    <a:pt x="4947452" y="846711"/>
                    <a:pt x="4952784" y="847473"/>
                  </a:cubicBezTo>
                  <a:cubicBezTo>
                    <a:pt x="5005745" y="855666"/>
                    <a:pt x="5043847" y="819089"/>
                    <a:pt x="5088617" y="802896"/>
                  </a:cubicBezTo>
                  <a:cubicBezTo>
                    <a:pt x="5135672" y="785749"/>
                    <a:pt x="5181204" y="759461"/>
                    <a:pt x="5233781" y="767271"/>
                  </a:cubicBezTo>
                  <a:cubicBezTo>
                    <a:pt x="5265596" y="772033"/>
                    <a:pt x="5296267" y="783083"/>
                    <a:pt x="5327893" y="789752"/>
                  </a:cubicBezTo>
                  <a:cubicBezTo>
                    <a:pt x="5339132" y="792038"/>
                    <a:pt x="5351705" y="791656"/>
                    <a:pt x="5362946" y="789370"/>
                  </a:cubicBezTo>
                  <a:cubicBezTo>
                    <a:pt x="5417240" y="778891"/>
                    <a:pt x="5470771" y="777367"/>
                    <a:pt x="5524115" y="794514"/>
                  </a:cubicBezTo>
                  <a:cubicBezTo>
                    <a:pt x="5533257" y="797372"/>
                    <a:pt x="5542974" y="800038"/>
                    <a:pt x="5552500" y="800038"/>
                  </a:cubicBezTo>
                  <a:cubicBezTo>
                    <a:pt x="5604697" y="800038"/>
                    <a:pt x="5655944" y="796038"/>
                    <a:pt x="5705857" y="777367"/>
                  </a:cubicBezTo>
                  <a:cubicBezTo>
                    <a:pt x="5722622" y="771080"/>
                    <a:pt x="5743006" y="775081"/>
                    <a:pt x="5761485" y="773557"/>
                  </a:cubicBezTo>
                  <a:cubicBezTo>
                    <a:pt x="5778629" y="772224"/>
                    <a:pt x="5796156" y="771653"/>
                    <a:pt x="5812731" y="767271"/>
                  </a:cubicBezTo>
                  <a:cubicBezTo>
                    <a:pt x="5836925" y="760795"/>
                    <a:pt x="5859404" y="760033"/>
                    <a:pt x="5884361" y="765747"/>
                  </a:cubicBezTo>
                  <a:cubicBezTo>
                    <a:pt x="5908174" y="771080"/>
                    <a:pt x="5933892" y="768415"/>
                    <a:pt x="5958660" y="768605"/>
                  </a:cubicBezTo>
                  <a:cubicBezTo>
                    <a:pt x="5986282" y="768795"/>
                    <a:pt x="6013906" y="768984"/>
                    <a:pt x="6041528" y="768033"/>
                  </a:cubicBezTo>
                  <a:cubicBezTo>
                    <a:pt x="6052579" y="767653"/>
                    <a:pt x="6065151" y="760033"/>
                    <a:pt x="6074297" y="763081"/>
                  </a:cubicBezTo>
                  <a:cubicBezTo>
                    <a:pt x="6103824" y="773366"/>
                    <a:pt x="6133353" y="760985"/>
                    <a:pt x="6162880" y="766509"/>
                  </a:cubicBezTo>
                  <a:cubicBezTo>
                    <a:pt x="6177360" y="769367"/>
                    <a:pt x="6193743" y="761557"/>
                    <a:pt x="6209364" y="760795"/>
                  </a:cubicBezTo>
                  <a:cubicBezTo>
                    <a:pt x="6234892" y="759461"/>
                    <a:pt x="6260419" y="760033"/>
                    <a:pt x="6285948" y="759651"/>
                  </a:cubicBezTo>
                  <a:cubicBezTo>
                    <a:pt x="6294330" y="759461"/>
                    <a:pt x="6302523" y="758699"/>
                    <a:pt x="6310905" y="758316"/>
                  </a:cubicBezTo>
                  <a:cubicBezTo>
                    <a:pt x="6318335" y="757936"/>
                    <a:pt x="6326145" y="756222"/>
                    <a:pt x="6333194" y="757554"/>
                  </a:cubicBezTo>
                  <a:cubicBezTo>
                    <a:pt x="6358723" y="762318"/>
                    <a:pt x="6383869" y="770129"/>
                    <a:pt x="6409586" y="773177"/>
                  </a:cubicBezTo>
                  <a:cubicBezTo>
                    <a:pt x="6431875" y="775843"/>
                    <a:pt x="6454928" y="772224"/>
                    <a:pt x="6477407" y="774129"/>
                  </a:cubicBezTo>
                  <a:cubicBezTo>
                    <a:pt x="6517032" y="777367"/>
                    <a:pt x="6556657" y="783083"/>
                    <a:pt x="6596283" y="786703"/>
                  </a:cubicBezTo>
                  <a:cubicBezTo>
                    <a:pt x="6604857" y="787465"/>
                    <a:pt x="6613809" y="782701"/>
                    <a:pt x="6622573" y="782321"/>
                  </a:cubicBezTo>
                  <a:cubicBezTo>
                    <a:pt x="6650006" y="781369"/>
                    <a:pt x="6677439" y="781177"/>
                    <a:pt x="6704872" y="780607"/>
                  </a:cubicBezTo>
                  <a:cubicBezTo>
                    <a:pt x="6720493" y="780415"/>
                    <a:pt x="6736305" y="780987"/>
                    <a:pt x="6751738" y="779273"/>
                  </a:cubicBezTo>
                  <a:cubicBezTo>
                    <a:pt x="6772120" y="776987"/>
                    <a:pt x="6790599" y="773557"/>
                    <a:pt x="6809650" y="788417"/>
                  </a:cubicBezTo>
                  <a:cubicBezTo>
                    <a:pt x="6816984" y="794180"/>
                    <a:pt x="6824819" y="797942"/>
                    <a:pt x="6832976" y="800428"/>
                  </a:cubicBezTo>
                  <a:close/>
                </a:path>
              </a:pathLst>
            </a:custGeom>
            <a:blipFill dpi="0" rotWithShape="1">
              <a:blip r:embed="rId4">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Tree>
    <p:extLst>
      <p:ext uri="{BB962C8B-B14F-4D97-AF65-F5344CB8AC3E}">
        <p14:creationId xmlns:p14="http://schemas.microsoft.com/office/powerpoint/2010/main" val="24729889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8" name="Rectangle 4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4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5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5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Content Placeholder 2">
            <a:extLst>
              <a:ext uri="{FF2B5EF4-FFF2-40B4-BE49-F238E27FC236}">
                <a16:creationId xmlns:a16="http://schemas.microsoft.com/office/drawing/2014/main" id="{1819687E-AF93-F8DD-F2B6-1FC83897E946}"/>
              </a:ext>
            </a:extLst>
          </p:cNvPr>
          <p:cNvSpPr>
            <a:spLocks noGrp="1"/>
          </p:cNvSpPr>
          <p:nvPr>
            <p:ph idx="1"/>
          </p:nvPr>
        </p:nvSpPr>
        <p:spPr>
          <a:xfrm>
            <a:off x="1371599" y="1597432"/>
            <a:ext cx="9724031" cy="5064625"/>
          </a:xfrm>
        </p:spPr>
        <p:txBody>
          <a:bodyPr anchor="ctr">
            <a:normAutofit lnSpcReduction="10000"/>
          </a:bodyPr>
          <a:lstStyle/>
          <a:p>
            <a:pPr marL="0" indent="0">
              <a:buNone/>
            </a:pPr>
            <a:endParaRPr lang="en-GB" dirty="0"/>
          </a:p>
          <a:p>
            <a:pPr marL="0" indent="0">
              <a:buNone/>
            </a:pPr>
            <a:r>
              <a:rPr lang="en-GB" dirty="0"/>
              <a:t>So he came and proclaimed peace to you who were far off and peace to those who were near; for through him both of us have access in one Spirit to the Father. So then you are no longer strangers and aliens, but you are citizens with the saints and also members of the household of God, </a:t>
            </a:r>
            <a:r>
              <a:rPr lang="en-GB" b="1" baseline="30000" dirty="0"/>
              <a:t> </a:t>
            </a:r>
            <a:r>
              <a:rPr lang="en-GB" dirty="0"/>
              <a:t>built upon the foundation of the apostles and prophets, with Christ Jesus himself as the cornerstone.</a:t>
            </a:r>
            <a:r>
              <a:rPr lang="en-GB" baseline="30000" dirty="0"/>
              <a:t> </a:t>
            </a:r>
            <a:r>
              <a:rPr lang="en-GB" dirty="0"/>
              <a:t>In him the whole structure is joined together and grows into a holy temple in the Lord; </a:t>
            </a:r>
            <a:r>
              <a:rPr lang="en-GB" b="1" baseline="30000" dirty="0"/>
              <a:t> </a:t>
            </a:r>
            <a:r>
              <a:rPr lang="en-GB" dirty="0"/>
              <a:t>in whom you also are built together spiritually</a:t>
            </a:r>
            <a:r>
              <a:rPr lang="en-GB" baseline="30000" dirty="0"/>
              <a:t> </a:t>
            </a:r>
            <a:r>
              <a:rPr lang="en-GB" dirty="0"/>
              <a:t>into a dwelling-place for God.</a:t>
            </a:r>
          </a:p>
          <a:p>
            <a:pPr marL="0" indent="0">
              <a:buNone/>
            </a:pPr>
            <a:r>
              <a:rPr lang="en-GB" dirty="0"/>
              <a:t>                                      </a:t>
            </a:r>
          </a:p>
          <a:p>
            <a:pPr marL="0" indent="0">
              <a:buNone/>
            </a:pPr>
            <a:r>
              <a:rPr lang="en-GB" sz="2000" i="1" dirty="0"/>
              <a:t>								Ephesians 2:17-22</a:t>
            </a:r>
          </a:p>
          <a:p>
            <a:pPr marL="0" indent="0">
              <a:buNone/>
            </a:pPr>
            <a:endParaRPr lang="en-GB" sz="2000" dirty="0"/>
          </a:p>
        </p:txBody>
      </p:sp>
    </p:spTree>
    <p:extLst>
      <p:ext uri="{BB962C8B-B14F-4D97-AF65-F5344CB8AC3E}">
        <p14:creationId xmlns:p14="http://schemas.microsoft.com/office/powerpoint/2010/main" val="19060134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C0763A76-9F1C-4FC5-82B7-DD475DA46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11" name="Rectangle 10">
            <a:extLst>
              <a:ext uri="{FF2B5EF4-FFF2-40B4-BE49-F238E27FC236}">
                <a16:creationId xmlns:a16="http://schemas.microsoft.com/office/drawing/2014/main" id="{E81BF4F6-F2CF-4984-9D14-D6966D92F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8522446" cy="2285999"/>
          </a:xfrm>
          <a:prstGeom prst="rect">
            <a:avLst/>
          </a:prstGeom>
          <a:ln>
            <a:noFill/>
          </a:ln>
          <a:effectLst>
            <a:outerShdw blurRad="596900" dist="304800" dir="7140000" sx="90000" sy="90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F5DD5E4F-4A44-B3C1-757E-3720170A7276}"/>
              </a:ext>
            </a:extLst>
          </p:cNvPr>
          <p:cNvSpPr>
            <a:spLocks noGrp="1"/>
          </p:cNvSpPr>
          <p:nvPr>
            <p:ph idx="1"/>
          </p:nvPr>
        </p:nvSpPr>
        <p:spPr>
          <a:xfrm>
            <a:off x="120580" y="436720"/>
            <a:ext cx="5717512" cy="5984560"/>
          </a:xfrm>
        </p:spPr>
        <p:txBody>
          <a:bodyPr anchor="ctr">
            <a:normAutofit/>
          </a:bodyPr>
          <a:lstStyle/>
          <a:p>
            <a:pPr marL="0" indent="0">
              <a:buNone/>
            </a:pPr>
            <a:r>
              <a:rPr lang="en-GB" sz="2400" b="1" dirty="0"/>
              <a:t>Dear Lord</a:t>
            </a:r>
          </a:p>
          <a:p>
            <a:pPr marL="0" indent="0">
              <a:buNone/>
            </a:pPr>
            <a:r>
              <a:rPr lang="en-GB" sz="2400" b="1" dirty="0"/>
              <a:t>We thank you for the opportunity to serve you in our communities and settings.  </a:t>
            </a:r>
          </a:p>
          <a:p>
            <a:pPr marL="0" indent="0">
              <a:buNone/>
            </a:pPr>
            <a:r>
              <a:rPr lang="en-GB" sz="2400" b="1" dirty="0"/>
              <a:t>We pray today that you would help us to use this time wisely to learn about working together to see your Kingdom Come in Birmingham, Solihull and beyond.</a:t>
            </a:r>
          </a:p>
          <a:p>
            <a:pPr marL="0" indent="0">
              <a:buNone/>
            </a:pPr>
            <a:r>
              <a:rPr lang="en-GB" sz="2400" b="1" dirty="0"/>
              <a:t>May you be here and guide us by the power of your Holy Spirit as we seek to do Your will.</a:t>
            </a:r>
          </a:p>
          <a:p>
            <a:pPr marL="0" indent="0">
              <a:buNone/>
            </a:pPr>
            <a:r>
              <a:rPr lang="en-GB" sz="2400" b="1" dirty="0"/>
              <a:t>In Jesus name</a:t>
            </a:r>
          </a:p>
          <a:p>
            <a:pPr marL="0" indent="0">
              <a:buNone/>
            </a:pPr>
            <a:r>
              <a:rPr lang="en-GB" sz="2400" b="1" dirty="0"/>
              <a:t>Amen</a:t>
            </a:r>
          </a:p>
          <a:p>
            <a:endParaRPr lang="en-GB" sz="1700" dirty="0"/>
          </a:p>
          <a:p>
            <a:pPr marL="0" indent="0">
              <a:buNone/>
            </a:pPr>
            <a:endParaRPr lang="en-GB" sz="1700" dirty="0"/>
          </a:p>
        </p:txBody>
      </p:sp>
      <p:pic>
        <p:nvPicPr>
          <p:cNvPr id="5" name="Picture 4" descr="Hand reaching out to sun">
            <a:extLst>
              <a:ext uri="{FF2B5EF4-FFF2-40B4-BE49-F238E27FC236}">
                <a16:creationId xmlns:a16="http://schemas.microsoft.com/office/drawing/2014/main" id="{41B5A028-0C4F-C410-E3CC-F654AA22B80B}"/>
              </a:ext>
            </a:extLst>
          </p:cNvPr>
          <p:cNvPicPr>
            <a:picLocks noChangeAspect="1"/>
          </p:cNvPicPr>
          <p:nvPr/>
        </p:nvPicPr>
        <p:blipFill>
          <a:blip r:embed="rId3"/>
          <a:srcRect l="29382" r="10997" b="2"/>
          <a:stretch>
            <a:fillRect/>
          </a:stretch>
        </p:blipFill>
        <p:spPr>
          <a:xfrm>
            <a:off x="6096000" y="1"/>
            <a:ext cx="6102825" cy="6858000"/>
          </a:xfrm>
          <a:prstGeom prst="rect">
            <a:avLst/>
          </a:prstGeom>
        </p:spPr>
      </p:pic>
    </p:spTree>
    <p:extLst>
      <p:ext uri="{BB962C8B-B14F-4D97-AF65-F5344CB8AC3E}">
        <p14:creationId xmlns:p14="http://schemas.microsoft.com/office/powerpoint/2010/main" val="19989635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6BC71D3-5153-9DD3-3EF4-60FC0D7E3CDE}"/>
              </a:ext>
            </a:extLst>
          </p:cNvPr>
          <p:cNvSpPr>
            <a:spLocks noGrp="1"/>
          </p:cNvSpPr>
          <p:nvPr>
            <p:ph type="title"/>
          </p:nvPr>
        </p:nvSpPr>
        <p:spPr>
          <a:xfrm>
            <a:off x="586478" y="1683756"/>
            <a:ext cx="3115265" cy="2396359"/>
          </a:xfrm>
        </p:spPr>
        <p:txBody>
          <a:bodyPr anchor="b">
            <a:normAutofit/>
          </a:bodyPr>
          <a:lstStyle/>
          <a:p>
            <a:pPr algn="r"/>
            <a:r>
              <a:rPr lang="en-GB" sz="3700">
                <a:solidFill>
                  <a:srgbClr val="FFFFFF"/>
                </a:solidFill>
              </a:rPr>
              <a:t>WHAT IS A MISSIONAL COMMUNITY?</a:t>
            </a:r>
          </a:p>
        </p:txBody>
      </p:sp>
      <p:graphicFrame>
        <p:nvGraphicFramePr>
          <p:cNvPr id="5" name="Content Placeholder 2">
            <a:extLst>
              <a:ext uri="{FF2B5EF4-FFF2-40B4-BE49-F238E27FC236}">
                <a16:creationId xmlns:a16="http://schemas.microsoft.com/office/drawing/2014/main" id="{49B6744C-19C8-815B-5193-0FED11F92C70}"/>
              </a:ext>
            </a:extLst>
          </p:cNvPr>
          <p:cNvGraphicFramePr>
            <a:graphicFrameLocks noGrp="1"/>
          </p:cNvGraphicFramePr>
          <p:nvPr>
            <p:ph idx="1"/>
            <p:extLst>
              <p:ext uri="{D42A27DB-BD31-4B8C-83A1-F6EECF244321}">
                <p14:modId xmlns:p14="http://schemas.microsoft.com/office/powerpoint/2010/main" val="2755232376"/>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190817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D1863FB-DB24-8E33-803E-4550247F64F4}"/>
              </a:ext>
            </a:extLst>
          </p:cNvPr>
          <p:cNvPicPr>
            <a:picLocks noChangeAspect="1"/>
          </p:cNvPicPr>
          <p:nvPr/>
        </p:nvPicPr>
        <p:blipFill>
          <a:blip r:embed="rId3">
            <a:duotone>
              <a:schemeClr val="bg2">
                <a:shade val="45000"/>
                <a:satMod val="135000"/>
              </a:schemeClr>
              <a:prstClr val="white"/>
            </a:duotone>
          </a:blip>
          <a:srcRect t="8965" r="9091" b="14427"/>
          <a:stretch>
            <a:fillRect/>
          </a:stretch>
        </p:blipFill>
        <p:spPr>
          <a:xfrm>
            <a:off x="20" y="10"/>
            <a:ext cx="12191980" cy="6857990"/>
          </a:xfrm>
          <a:prstGeom prst="rect">
            <a:avLst/>
          </a:prstGeom>
        </p:spPr>
      </p:pic>
      <p:sp>
        <p:nvSpPr>
          <p:cNvPr id="24" name="Rectangle 23">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BC629FC-8685-8186-48A6-40AC46DB1585}"/>
              </a:ext>
            </a:extLst>
          </p:cNvPr>
          <p:cNvSpPr>
            <a:spLocks noGrp="1"/>
          </p:cNvSpPr>
          <p:nvPr>
            <p:ph type="title"/>
          </p:nvPr>
        </p:nvSpPr>
        <p:spPr>
          <a:xfrm>
            <a:off x="838200" y="365125"/>
            <a:ext cx="10515600" cy="1325563"/>
          </a:xfrm>
        </p:spPr>
        <p:txBody>
          <a:bodyPr>
            <a:normAutofit/>
          </a:bodyPr>
          <a:lstStyle/>
          <a:p>
            <a:pPr algn="ctr"/>
            <a:br>
              <a:rPr lang="en-GB" sz="2800" dirty="0"/>
            </a:br>
            <a:r>
              <a:rPr lang="en-GB" sz="2800" dirty="0"/>
              <a:t>What </a:t>
            </a:r>
            <a:r>
              <a:rPr lang="en-GB" sz="2800" b="1" u="sng" dirty="0"/>
              <a:t>might</a:t>
            </a:r>
            <a:r>
              <a:rPr lang="en-GB" sz="2800" dirty="0"/>
              <a:t> a Jesus-centred missional community look like?</a:t>
            </a:r>
            <a:br>
              <a:rPr lang="en-GB" sz="2800" dirty="0"/>
            </a:br>
            <a:endParaRPr lang="en-GB" sz="2800" dirty="0"/>
          </a:p>
        </p:txBody>
      </p:sp>
      <p:graphicFrame>
        <p:nvGraphicFramePr>
          <p:cNvPr id="5" name="Content Placeholder 2">
            <a:extLst>
              <a:ext uri="{FF2B5EF4-FFF2-40B4-BE49-F238E27FC236}">
                <a16:creationId xmlns:a16="http://schemas.microsoft.com/office/drawing/2014/main" id="{8FE28436-9CD4-02A3-A28A-493010C5B87A}"/>
              </a:ext>
            </a:extLst>
          </p:cNvPr>
          <p:cNvGraphicFramePr>
            <a:graphicFrameLocks noGrp="1"/>
          </p:cNvGraphicFramePr>
          <p:nvPr>
            <p:ph idx="1"/>
            <p:extLst>
              <p:ext uri="{D42A27DB-BD31-4B8C-83A1-F6EECF244321}">
                <p14:modId xmlns:p14="http://schemas.microsoft.com/office/powerpoint/2010/main" val="3575988328"/>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0253713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6F5A5072-7B47-4D32-B52A-4EBBF590B8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9715DAF0-AE1B-46C9-8A6B-DB2AA05AB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 y="-22693"/>
            <a:ext cx="12191999" cy="4374129"/>
          </a:xfrm>
          <a:prstGeom prst="rect">
            <a:avLst/>
          </a:prstGeom>
          <a:gradFill>
            <a:gsLst>
              <a:gs pos="0">
                <a:schemeClr val="accent1">
                  <a:lumMod val="75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6016219D-510E-4184-9090-6D5578A87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908719" y="-3931841"/>
            <a:ext cx="4374557" cy="12192000"/>
          </a:xfrm>
          <a:prstGeom prst="rect">
            <a:avLst/>
          </a:prstGeom>
          <a:gradFill>
            <a:gsLst>
              <a:gs pos="40000">
                <a:schemeClr val="accent1">
                  <a:alpha val="0"/>
                </a:schemeClr>
              </a:gs>
              <a:gs pos="100000">
                <a:schemeClr val="accent1">
                  <a:lumMod val="75000"/>
                  <a:alpha val="52000"/>
                </a:scheme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AFF4A713-7B75-4B21-90D7-5AB19547C7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136696" y="-3703868"/>
            <a:ext cx="4374128" cy="11736479"/>
          </a:xfrm>
          <a:prstGeom prst="rect">
            <a:avLst/>
          </a:prstGeom>
          <a:gradFill>
            <a:gsLst>
              <a:gs pos="17000">
                <a:schemeClr val="accent1">
                  <a:alpha val="0"/>
                </a:schemeClr>
              </a:gs>
              <a:gs pos="100000">
                <a:srgbClr val="000000">
                  <a:alpha val="37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DC631C0B-6DA6-4E57-8231-CE32B3434A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22690"/>
            <a:ext cx="8542485" cy="4374126"/>
          </a:xfrm>
          <a:prstGeom prst="rect">
            <a:avLst/>
          </a:prstGeom>
          <a:gradFill>
            <a:gsLst>
              <a:gs pos="0">
                <a:schemeClr val="accent1">
                  <a:lumMod val="50000"/>
                  <a:alpha val="0"/>
                </a:schemeClr>
              </a:gs>
              <a:gs pos="100000">
                <a:srgbClr val="000000">
                  <a:alpha val="25000"/>
                </a:srgb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Freeform: Shape 35">
            <a:extLst>
              <a:ext uri="{FF2B5EF4-FFF2-40B4-BE49-F238E27FC236}">
                <a16:creationId xmlns:a16="http://schemas.microsoft.com/office/drawing/2014/main" id="{C29501E6-A978-4A61-9689-9085AF97A5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2508972">
            <a:off x="5945431" y="-1032053"/>
            <a:ext cx="4990147" cy="4439131"/>
          </a:xfrm>
          <a:custGeom>
            <a:avLst/>
            <a:gdLst>
              <a:gd name="connsiteX0" fmla="*/ 4990147 w 4990147"/>
              <a:gd name="connsiteY0" fmla="*/ 2229378 h 4439131"/>
              <a:gd name="connsiteX1" fmla="*/ 917384 w 4990147"/>
              <a:gd name="connsiteY1" fmla="*/ 4439131 h 4439131"/>
              <a:gd name="connsiteX2" fmla="*/ 910814 w 4990147"/>
              <a:gd name="connsiteY2" fmla="*/ 4434219 h 4439131"/>
              <a:gd name="connsiteX3" fmla="*/ 0 w 4990147"/>
              <a:gd name="connsiteY3" fmla="*/ 2502877 h 4439131"/>
              <a:gd name="connsiteX4" fmla="*/ 2502877 w 4990147"/>
              <a:gd name="connsiteY4" fmla="*/ 0 h 4439131"/>
              <a:gd name="connsiteX5" fmla="*/ 4954904 w 4990147"/>
              <a:gd name="connsiteY5" fmla="*/ 1998460 h 443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90147" h="4439131">
                <a:moveTo>
                  <a:pt x="4990147" y="2229378"/>
                </a:moveTo>
                <a:lnTo>
                  <a:pt x="917384" y="4439131"/>
                </a:lnTo>
                <a:lnTo>
                  <a:pt x="910814" y="4434219"/>
                </a:lnTo>
                <a:cubicBezTo>
                  <a:pt x="354557" y="3975154"/>
                  <a:pt x="0" y="3280421"/>
                  <a:pt x="0" y="2502877"/>
                </a:cubicBezTo>
                <a:cubicBezTo>
                  <a:pt x="0" y="1120576"/>
                  <a:pt x="1120576" y="0"/>
                  <a:pt x="2502877" y="0"/>
                </a:cubicBezTo>
                <a:cubicBezTo>
                  <a:pt x="3712390" y="0"/>
                  <a:pt x="4721520" y="857941"/>
                  <a:pt x="4954904" y="1998460"/>
                </a:cubicBezTo>
                <a:close/>
              </a:path>
            </a:pathLst>
          </a:custGeom>
          <a:gradFill>
            <a:gsLst>
              <a:gs pos="0">
                <a:schemeClr val="accent1">
                  <a:alpha val="22000"/>
                </a:schemeClr>
              </a:gs>
              <a:gs pos="87000">
                <a:schemeClr val="accent1">
                  <a:lumMod val="60000"/>
                  <a:lumOff val="40000"/>
                  <a:alpha val="2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EC5D6A52-B426-B48F-09CD-C9023F44F1B2}"/>
              </a:ext>
            </a:extLst>
          </p:cNvPr>
          <p:cNvSpPr>
            <a:spLocks noGrp="1"/>
          </p:cNvSpPr>
          <p:nvPr>
            <p:ph type="title"/>
          </p:nvPr>
        </p:nvSpPr>
        <p:spPr>
          <a:xfrm>
            <a:off x="1314824" y="735106"/>
            <a:ext cx="10053763" cy="2928470"/>
          </a:xfrm>
        </p:spPr>
        <p:txBody>
          <a:bodyPr vert="horz" lIns="91440" tIns="45720" rIns="91440" bIns="45720" rtlCol="0" anchor="b">
            <a:normAutofit/>
          </a:bodyPr>
          <a:lstStyle/>
          <a:p>
            <a:r>
              <a:rPr lang="en-US" sz="4800" kern="1200">
                <a:solidFill>
                  <a:srgbClr val="FFFFFF"/>
                </a:solidFill>
                <a:latin typeface="+mj-lt"/>
                <a:ea typeface="+mj-ea"/>
                <a:cs typeface="+mj-cs"/>
              </a:rPr>
              <a:t>OUR STORY</a:t>
            </a:r>
          </a:p>
        </p:txBody>
      </p:sp>
    </p:spTree>
    <p:extLst>
      <p:ext uri="{BB962C8B-B14F-4D97-AF65-F5344CB8AC3E}">
        <p14:creationId xmlns:p14="http://schemas.microsoft.com/office/powerpoint/2010/main" val="2383361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AE2B703B-46F9-481A-A605-82E2A828C4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Rounded Corners 23">
            <a:extLst>
              <a:ext uri="{FF2B5EF4-FFF2-40B4-BE49-F238E27FC236}">
                <a16:creationId xmlns:a16="http://schemas.microsoft.com/office/drawing/2014/main" id="{F13BE4D7-0C3D-4906-B230-A1C5B4665C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496" y="1587970"/>
            <a:ext cx="11033008" cy="4768380"/>
          </a:xfrm>
          <a:prstGeom prst="roundRect">
            <a:avLst>
              <a:gd name="adj" fmla="val 3174"/>
            </a:avLst>
          </a:prstGeom>
          <a:solidFill>
            <a:schemeClr val="bg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5" name="Content Placeholder 2">
            <a:extLst>
              <a:ext uri="{FF2B5EF4-FFF2-40B4-BE49-F238E27FC236}">
                <a16:creationId xmlns:a16="http://schemas.microsoft.com/office/drawing/2014/main" id="{646D26A5-6F39-8D1F-9F9E-4F5285AFAA81}"/>
              </a:ext>
            </a:extLst>
          </p:cNvPr>
          <p:cNvGraphicFramePr>
            <a:graphicFrameLocks noGrp="1"/>
          </p:cNvGraphicFramePr>
          <p:nvPr>
            <p:ph idx="1"/>
            <p:extLst>
              <p:ext uri="{D42A27DB-BD31-4B8C-83A1-F6EECF244321}">
                <p14:modId xmlns:p14="http://schemas.microsoft.com/office/powerpoint/2010/main" val="1363103987"/>
              </p:ext>
            </p:extLst>
          </p:nvPr>
        </p:nvGraphicFramePr>
        <p:xfrm>
          <a:off x="838200" y="1800911"/>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499089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8" name="Rectangle 37">
            <a:extLst>
              <a:ext uri="{FF2B5EF4-FFF2-40B4-BE49-F238E27FC236}">
                <a16:creationId xmlns:a16="http://schemas.microsoft.com/office/drawing/2014/main" id="{9203DE33-2CD4-4CA8-9AF3-37C3B6513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id="{0AF57B88-1D4C-41FA-A761-EC1DD10C35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1100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2" name="Rectangle 41">
            <a:extLst>
              <a:ext uri="{FF2B5EF4-FFF2-40B4-BE49-F238E27FC236}">
                <a16:creationId xmlns:a16="http://schemas.microsoft.com/office/drawing/2014/main" id="{D2548F45-5164-4ABB-8212-7F293FDED8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9565" y="2659404"/>
            <a:ext cx="4355594" cy="4040742"/>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ntent Placeholder 3">
            <a:extLst>
              <a:ext uri="{FF2B5EF4-FFF2-40B4-BE49-F238E27FC236}">
                <a16:creationId xmlns:a16="http://schemas.microsoft.com/office/drawing/2014/main" id="{53D50889-B6BB-8F9E-D58A-40DD90ED7D89}"/>
              </a:ext>
            </a:extLst>
          </p:cNvPr>
          <p:cNvPicPr>
            <a:picLocks noGrp="1" noChangeAspect="1"/>
          </p:cNvPicPr>
          <p:nvPr>
            <p:ph idx="1"/>
          </p:nvPr>
        </p:nvPicPr>
        <p:blipFill>
          <a:blip r:embed="rId3"/>
          <a:srcRect l="5496" r="5495" b="-2"/>
          <a:stretch>
            <a:fillRect/>
          </a:stretch>
        </p:blipFill>
        <p:spPr>
          <a:xfrm>
            <a:off x="4038599" y="10"/>
            <a:ext cx="8160026" cy="6875809"/>
          </a:xfrm>
          <a:prstGeom prst="rect">
            <a:avLst/>
          </a:prstGeom>
        </p:spPr>
      </p:pic>
      <p:sp>
        <p:nvSpPr>
          <p:cNvPr id="44" name="Freeform: Shape 43">
            <a:extLst>
              <a:ext uri="{FF2B5EF4-FFF2-40B4-BE49-F238E27FC236}">
                <a16:creationId xmlns:a16="http://schemas.microsoft.com/office/drawing/2014/main" id="{5E81CCFB-7BEF-4186-86FB-D09450B4D0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A09C433D-DDEE-E357-B230-AD44F0957C2E}"/>
              </a:ext>
            </a:extLst>
          </p:cNvPr>
          <p:cNvSpPr>
            <a:spLocks noGrp="1"/>
          </p:cNvSpPr>
          <p:nvPr>
            <p:ph type="title"/>
          </p:nvPr>
        </p:nvSpPr>
        <p:spPr>
          <a:xfrm>
            <a:off x="534473" y="2950387"/>
            <a:ext cx="3052293" cy="3531403"/>
          </a:xfrm>
        </p:spPr>
        <p:txBody>
          <a:bodyPr vert="horz" lIns="91440" tIns="45720" rIns="91440" bIns="45720" rtlCol="0" anchor="t">
            <a:normAutofit/>
          </a:bodyPr>
          <a:lstStyle/>
          <a:p>
            <a:pPr algn="r"/>
            <a:r>
              <a:rPr lang="en-US" sz="4000">
                <a:ln w="22225">
                  <a:solidFill>
                    <a:srgbClr val="FFFFFF"/>
                  </a:solidFill>
                </a:ln>
                <a:solidFill>
                  <a:srgbClr val="FFFFFF"/>
                </a:solidFill>
              </a:rPr>
              <a:t>Our Youth Missional Community</a:t>
            </a:r>
          </a:p>
        </p:txBody>
      </p:sp>
    </p:spTree>
    <p:extLst>
      <p:ext uri="{BB962C8B-B14F-4D97-AF65-F5344CB8AC3E}">
        <p14:creationId xmlns:p14="http://schemas.microsoft.com/office/powerpoint/2010/main" val="13917590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6742AE5-6917-7328-64B6-C8532CEE69A8}"/>
              </a:ext>
            </a:extLst>
          </p:cNvPr>
          <p:cNvSpPr>
            <a:spLocks noGrp="1"/>
          </p:cNvSpPr>
          <p:nvPr>
            <p:ph idx="1"/>
          </p:nvPr>
        </p:nvSpPr>
        <p:spPr>
          <a:xfrm>
            <a:off x="838200" y="529386"/>
            <a:ext cx="10515600" cy="6052283"/>
          </a:xfrm>
        </p:spPr>
        <p:style>
          <a:lnRef idx="2">
            <a:schemeClr val="accent6"/>
          </a:lnRef>
          <a:fillRef idx="1">
            <a:schemeClr val="lt1"/>
          </a:fillRef>
          <a:effectRef idx="0">
            <a:schemeClr val="accent6"/>
          </a:effectRef>
          <a:fontRef idx="minor">
            <a:schemeClr val="dk1"/>
          </a:fontRef>
        </p:style>
        <p:txBody>
          <a:bodyPr/>
          <a:lstStyle/>
          <a:p>
            <a:endParaRPr lang="en-GB" dirty="0"/>
          </a:p>
        </p:txBody>
      </p:sp>
      <p:sp>
        <p:nvSpPr>
          <p:cNvPr id="4" name="Isosceles Triangle 3">
            <a:extLst>
              <a:ext uri="{FF2B5EF4-FFF2-40B4-BE49-F238E27FC236}">
                <a16:creationId xmlns:a16="http://schemas.microsoft.com/office/drawing/2014/main" id="{35792990-C39F-3301-0E31-03A43245C9A5}"/>
              </a:ext>
            </a:extLst>
          </p:cNvPr>
          <p:cNvSpPr/>
          <p:nvPr/>
        </p:nvSpPr>
        <p:spPr>
          <a:xfrm>
            <a:off x="1184743" y="696020"/>
            <a:ext cx="9483258" cy="5468806"/>
          </a:xfrm>
          <a:prstGeom prst="triangle">
            <a:avLst>
              <a:gd name="adj" fmla="val 50638"/>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GB" b="1" dirty="0"/>
          </a:p>
          <a:p>
            <a:pPr algn="ctr"/>
            <a:endParaRPr lang="en-GB" b="1" dirty="0"/>
          </a:p>
          <a:p>
            <a:pPr algn="ctr"/>
            <a:endParaRPr lang="en-GB" sz="2800" b="1" dirty="0"/>
          </a:p>
          <a:p>
            <a:pPr algn="ctr"/>
            <a:r>
              <a:rPr lang="en-GB" sz="4400" b="1" dirty="0"/>
              <a:t>Cultivating</a:t>
            </a:r>
          </a:p>
        </p:txBody>
      </p:sp>
      <mc:AlternateContent xmlns:mc="http://schemas.openxmlformats.org/markup-compatibility/2006" xmlns:p14="http://schemas.microsoft.com/office/powerpoint/2010/main">
        <mc:Choice Requires="p14">
          <p:contentPart p14:bwMode="auto" r:id="rId3">
            <p14:nvContentPartPr>
              <p14:cNvPr id="12" name="Ink 11">
                <a:extLst>
                  <a:ext uri="{FF2B5EF4-FFF2-40B4-BE49-F238E27FC236}">
                    <a16:creationId xmlns:a16="http://schemas.microsoft.com/office/drawing/2014/main" id="{938D05F7-BCA8-3F10-5A80-BC70D4847B7D}"/>
                  </a:ext>
                </a:extLst>
              </p14:cNvPr>
              <p14:cNvContentPartPr/>
              <p14:nvPr/>
            </p14:nvContentPartPr>
            <p14:xfrm>
              <a:off x="3932617" y="3049428"/>
              <a:ext cx="4120200" cy="360"/>
            </p14:xfrm>
          </p:contentPart>
        </mc:Choice>
        <mc:Fallback xmlns="">
          <p:pic>
            <p:nvPicPr>
              <p:cNvPr id="12" name="Ink 11">
                <a:extLst>
                  <a:ext uri="{FF2B5EF4-FFF2-40B4-BE49-F238E27FC236}">
                    <a16:creationId xmlns:a16="http://schemas.microsoft.com/office/drawing/2014/main" id="{938D05F7-BCA8-3F10-5A80-BC70D4847B7D}"/>
                  </a:ext>
                </a:extLst>
              </p:cNvPr>
              <p:cNvPicPr/>
              <p:nvPr/>
            </p:nvPicPr>
            <p:blipFill>
              <a:blip r:embed="rId4"/>
              <a:stretch>
                <a:fillRect/>
              </a:stretch>
            </p:blipFill>
            <p:spPr>
              <a:xfrm>
                <a:off x="3926497" y="3043308"/>
                <a:ext cx="413244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13" name="Ink 12">
                <a:extLst>
                  <a:ext uri="{FF2B5EF4-FFF2-40B4-BE49-F238E27FC236}">
                    <a16:creationId xmlns:a16="http://schemas.microsoft.com/office/drawing/2014/main" id="{6A255356-2A7E-0492-DFBA-536804BC9D2B}"/>
                  </a:ext>
                </a:extLst>
              </p14:cNvPr>
              <p14:cNvContentPartPr/>
              <p14:nvPr/>
            </p14:nvContentPartPr>
            <p14:xfrm>
              <a:off x="2861257" y="4347228"/>
              <a:ext cx="6333480" cy="360"/>
            </p14:xfrm>
          </p:contentPart>
        </mc:Choice>
        <mc:Fallback xmlns="">
          <p:pic>
            <p:nvPicPr>
              <p:cNvPr id="13" name="Ink 12">
                <a:extLst>
                  <a:ext uri="{FF2B5EF4-FFF2-40B4-BE49-F238E27FC236}">
                    <a16:creationId xmlns:a16="http://schemas.microsoft.com/office/drawing/2014/main" id="{6A255356-2A7E-0492-DFBA-536804BC9D2B}"/>
                  </a:ext>
                </a:extLst>
              </p:cNvPr>
              <p:cNvPicPr/>
              <p:nvPr/>
            </p:nvPicPr>
            <p:blipFill>
              <a:blip r:embed="rId6"/>
              <a:stretch>
                <a:fillRect/>
              </a:stretch>
            </p:blipFill>
            <p:spPr>
              <a:xfrm>
                <a:off x="2855137" y="4341108"/>
                <a:ext cx="634572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8" name="Ink 17">
                <a:extLst>
                  <a:ext uri="{FF2B5EF4-FFF2-40B4-BE49-F238E27FC236}">
                    <a16:creationId xmlns:a16="http://schemas.microsoft.com/office/drawing/2014/main" id="{280FA4FD-51C3-3BE1-9CF5-58985177BF13}"/>
                  </a:ext>
                </a:extLst>
              </p14:cNvPr>
              <p14:cNvContentPartPr/>
              <p14:nvPr/>
            </p14:nvContentPartPr>
            <p14:xfrm>
              <a:off x="2867737" y="5624508"/>
              <a:ext cx="12240" cy="25200"/>
            </p14:xfrm>
          </p:contentPart>
        </mc:Choice>
        <mc:Fallback xmlns="">
          <p:pic>
            <p:nvPicPr>
              <p:cNvPr id="18" name="Ink 17">
                <a:extLst>
                  <a:ext uri="{FF2B5EF4-FFF2-40B4-BE49-F238E27FC236}">
                    <a16:creationId xmlns:a16="http://schemas.microsoft.com/office/drawing/2014/main" id="{280FA4FD-51C3-3BE1-9CF5-58985177BF13}"/>
                  </a:ext>
                </a:extLst>
              </p:cNvPr>
              <p:cNvPicPr/>
              <p:nvPr/>
            </p:nvPicPr>
            <p:blipFill>
              <a:blip r:embed="rId8"/>
              <a:stretch>
                <a:fillRect/>
              </a:stretch>
            </p:blipFill>
            <p:spPr>
              <a:xfrm>
                <a:off x="2861617" y="5618388"/>
                <a:ext cx="24480" cy="37440"/>
              </a:xfrm>
              <a:prstGeom prst="rect">
                <a:avLst/>
              </a:prstGeom>
            </p:spPr>
          </p:pic>
        </mc:Fallback>
      </mc:AlternateContent>
      <p:sp>
        <p:nvSpPr>
          <p:cNvPr id="21" name="TextBox 20">
            <a:extLst>
              <a:ext uri="{FF2B5EF4-FFF2-40B4-BE49-F238E27FC236}">
                <a16:creationId xmlns:a16="http://schemas.microsoft.com/office/drawing/2014/main" id="{35F769A3-C88A-C35D-D03A-6A87A69CC33F}"/>
              </a:ext>
            </a:extLst>
          </p:cNvPr>
          <p:cNvSpPr txBox="1"/>
          <p:nvPr/>
        </p:nvSpPr>
        <p:spPr>
          <a:xfrm>
            <a:off x="4866968" y="3647768"/>
            <a:ext cx="2359741" cy="646331"/>
          </a:xfrm>
          <a:prstGeom prst="rect">
            <a:avLst/>
          </a:prstGeom>
          <a:noFill/>
        </p:spPr>
        <p:txBody>
          <a:bodyPr wrap="square" rtlCol="0">
            <a:spAutoFit/>
          </a:bodyPr>
          <a:lstStyle/>
          <a:p>
            <a:pPr algn="ctr"/>
            <a:r>
              <a:rPr lang="en-GB" sz="3600" b="1" dirty="0"/>
              <a:t>Sowing</a:t>
            </a:r>
          </a:p>
        </p:txBody>
      </p:sp>
      <p:sp>
        <p:nvSpPr>
          <p:cNvPr id="22" name="TextBox 21">
            <a:extLst>
              <a:ext uri="{FF2B5EF4-FFF2-40B4-BE49-F238E27FC236}">
                <a16:creationId xmlns:a16="http://schemas.microsoft.com/office/drawing/2014/main" id="{44B9D54E-945F-BF94-1EF8-0B10922C3ADF}"/>
              </a:ext>
            </a:extLst>
          </p:cNvPr>
          <p:cNvSpPr txBox="1"/>
          <p:nvPr/>
        </p:nvSpPr>
        <p:spPr>
          <a:xfrm>
            <a:off x="5324167" y="1928228"/>
            <a:ext cx="1543665" cy="523220"/>
          </a:xfrm>
          <a:prstGeom prst="rect">
            <a:avLst/>
          </a:prstGeom>
          <a:noFill/>
        </p:spPr>
        <p:txBody>
          <a:bodyPr wrap="square" rtlCol="0">
            <a:spAutoFit/>
          </a:bodyPr>
          <a:lstStyle/>
          <a:p>
            <a:r>
              <a:rPr lang="en-GB" sz="2800" b="1" dirty="0"/>
              <a:t>Harvest</a:t>
            </a:r>
          </a:p>
        </p:txBody>
      </p:sp>
    </p:spTree>
    <p:extLst>
      <p:ext uri="{BB962C8B-B14F-4D97-AF65-F5344CB8AC3E}">
        <p14:creationId xmlns:p14="http://schemas.microsoft.com/office/powerpoint/2010/main" val="346415964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763</Words>
  <Application>Microsoft Office PowerPoint</Application>
  <PresentationFormat>Widescreen</PresentationFormat>
  <Paragraphs>81</Paragraphs>
  <Slides>14</Slides>
  <Notes>14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Aptos</vt:lpstr>
      <vt:lpstr>Aptos Display</vt:lpstr>
      <vt:lpstr>Arial</vt:lpstr>
      <vt:lpstr>Calibri</vt:lpstr>
      <vt:lpstr>Office Theme</vt:lpstr>
      <vt:lpstr>Setting up a Missional Community with Children and Young People  Jon &amp; Julie Wetherell</vt:lpstr>
      <vt:lpstr>PowerPoint Presentation</vt:lpstr>
      <vt:lpstr>PowerPoint Presentation</vt:lpstr>
      <vt:lpstr>WHAT IS A MISSIONAL COMMUNITY?</vt:lpstr>
      <vt:lpstr> What might a Jesus-centred missional community look like? </vt:lpstr>
      <vt:lpstr>OUR STORY</vt:lpstr>
      <vt:lpstr>PowerPoint Presentation</vt:lpstr>
      <vt:lpstr>Our Youth Missional Community</vt:lpstr>
      <vt:lpstr>PowerPoint Presentation</vt:lpstr>
      <vt:lpstr>Let’s be realistic it’s not all plain sailing…..</vt:lpstr>
      <vt:lpstr>So in your context… Where do you start:</vt:lpstr>
      <vt:lpstr>Recommended Reading</vt:lpstr>
      <vt:lpstr>Challenge….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Julie Wetherell</dc:creator>
  <cp:lastModifiedBy>Julie Wetherell</cp:lastModifiedBy>
  <cp:revision>1</cp:revision>
  <cp:lastPrinted>2026-06-25T10:34:06Z</cp:lastPrinted>
  <dcterms:created xsi:type="dcterms:W3CDTF">2026-06-24T08:28:57Z</dcterms:created>
  <dcterms:modified xsi:type="dcterms:W3CDTF">2026-06-25T10:43:52Z</dcterms:modified>
</cp:coreProperties>
</file>